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9" r:id="rId3"/>
    <p:sldId id="260" r:id="rId4"/>
    <p:sldId id="262" r:id="rId5"/>
    <p:sldId id="257" r:id="rId6"/>
    <p:sldId id="258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69" r:id="rId15"/>
    <p:sldId id="281" r:id="rId16"/>
    <p:sldId id="286" r:id="rId17"/>
    <p:sldId id="288" r:id="rId18"/>
    <p:sldId id="289" r:id="rId19"/>
    <p:sldId id="285" r:id="rId20"/>
    <p:sldId id="287" r:id="rId21"/>
    <p:sldId id="277" r:id="rId22"/>
    <p:sldId id="290" r:id="rId23"/>
    <p:sldId id="292" r:id="rId24"/>
    <p:sldId id="279" r:id="rId25"/>
    <p:sldId id="280" r:id="rId26"/>
    <p:sldId id="278" r:id="rId27"/>
    <p:sldId id="296" r:id="rId28"/>
    <p:sldId id="297" r:id="rId29"/>
    <p:sldId id="298" r:id="rId30"/>
    <p:sldId id="299" r:id="rId31"/>
    <p:sldId id="300" r:id="rId32"/>
    <p:sldId id="303" r:id="rId33"/>
    <p:sldId id="310" r:id="rId34"/>
    <p:sldId id="305" r:id="rId3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7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896" y="192"/>
      </p:cViewPr>
      <p:guideLst>
        <p:guide orient="horz" pos="284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9B48B-BFA3-6C49-A354-AB7260FB209C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5F73-933D-894E-8AF6-D4A46857CA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2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42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944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480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91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195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38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931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51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279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8868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20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666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680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2689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892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518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7832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906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56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063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74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36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317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556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E5F73-933D-894E-8AF6-D4A46857CA4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9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0A3D1-9E14-FA41-80B6-15FB72F4A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9E04A1-C1BE-F447-9E7C-7EFF16DDE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B315BB-CB12-4F4A-91E4-D5D5FCA7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B0D1B-D58A-D94F-9480-C345A470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156D9-CA29-334E-9AC3-75EE8FBC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86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0B25A-7FC1-114F-A237-F5D5FA612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DAAB57-90BC-8F48-AFE1-8CD097F4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EB3788-24B4-FF42-B4F4-B1ADC5EE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E91287-BDE1-DC44-B520-0D87E69D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A6638D-8589-6B45-BA67-C9351C7A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85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674DF4-FFB7-1549-99EC-106895C66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091C05-C417-894B-95BA-E291C2632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43CA64-6477-DE43-A830-DDEFD8C9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92634F-A36C-E043-B098-0A972427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03C04A-26A2-714D-B6FE-736256D88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64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7CA00-A819-9D4C-BB40-70BE4147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D5F1C1-3D5C-9E4B-AF13-12899F985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418A0B-F3E4-224C-8FF8-DF9057AD9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936A53-1D0B-274D-A947-06ECB43F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05A423-9F4C-A740-A70D-3F5CFAC6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4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045151-18DD-9747-8412-34008166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82321E-0C3C-4C40-9842-B6EAA5C0D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A4644B-DB9D-2349-9A35-79F7029B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8F424F-433F-1D43-B28A-693187F9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1E8A5E-71F9-CC4A-BAF7-E1E67BBD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85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86C84-F9B3-B640-B3A4-FF169EEC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92BB39-4913-3D43-AAC6-0322721DA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AB15B1-1E20-9B4D-BEDE-40DFDC67B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72AF2C-3752-3B4D-92D3-85EF0BE9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B03576-EE79-4740-8293-3235B0F2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E6DD16-B565-124D-9703-DB683F98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56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9AE121-E818-324E-BC3B-D43A4640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64277C-78BB-5145-BAAB-332D588C3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8A9BD8-105D-324B-ABEF-CD08AC524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69B288-6EE7-7B4E-B0E8-D7A7C40FA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AF1756-541D-BF42-A401-019F3F34B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AE41F26-8B06-EF4A-8FE1-7F3BE672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AE6A17-B200-764F-8FA9-1C9F7485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B3C754-5B96-8549-AA9C-5EEE6BAD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90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DDCD1-DFB3-D941-8D16-63788A44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49CD7F3-0FEE-1F4B-8DB4-D54C06CB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D8F09-9F02-1A45-9E91-A2C7F9B7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DE6C2F4-C845-3C4A-A003-82BF78A6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7CF4B46-C060-FC43-B4DA-04E24279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ECB6FF-4DD6-9C49-A5CE-9746B61A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B3F24C-0739-6F42-B680-26CFEEE2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79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4D42A-1E7F-FA42-9499-79672ADBC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99D6BD-61E9-2541-BFEE-EB5D659A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045721-12B8-3141-B910-6100FDC5D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981145-2C35-F34C-901E-01FEF2E6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ECB29B-2F3D-C445-82C3-6C4B2C2FE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839FBD-8398-784A-B0B8-EF1A602C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22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A41A8-0E53-DC40-86E0-0859AD94F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B9C13F-4540-AA47-A1F8-730BE9C21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0AB6DE-E2EA-7E45-AB9D-039BFCEA4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7EEF89-1A38-9842-8D7E-109BC14D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B37849-D11E-2745-B18F-DFEDADB4B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79C113-C9F2-C540-8EC8-E752E2B1E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06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B01E21-29FE-7143-9E0C-0EA8B3E4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183515-AA49-114D-8764-3DBE1DB25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DF90BB-BA1A-CA46-8289-A77AB6758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E546-90CC-2047-927C-320EB92F932D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709B6-DDDA-E142-B01D-7A4E72DD1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0C2D6C-1BFC-1F41-B5F9-314B242A5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A0A7-88D6-7543-B49C-0254C8019D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84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539773" y="1953955"/>
            <a:ext cx="114698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今年の修学旅行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おこづかい上限額は</a:t>
            </a:r>
            <a:r>
              <a:rPr lang="en-US" altLang="ja-JP" sz="80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〜</a:t>
            </a:r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？</a:t>
            </a:r>
            <a:endParaRPr kumimoji="1"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3531477" y="4508500"/>
            <a:ext cx="5486400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319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5437105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7A8229-F763-8343-95A0-AF2541873B0A}"/>
              </a:ext>
            </a:extLst>
          </p:cNvPr>
          <p:cNvSpPr txBox="1"/>
          <p:nvPr/>
        </p:nvSpPr>
        <p:spPr>
          <a:xfrm>
            <a:off x="7671989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E46B12-EDFD-6348-8C94-DB7E90B377CD}"/>
              </a:ext>
            </a:extLst>
          </p:cNvPr>
          <p:cNvSpPr txBox="1"/>
          <p:nvPr/>
        </p:nvSpPr>
        <p:spPr>
          <a:xfrm>
            <a:off x="3202221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584189-637F-5A47-8976-7816516F0084}"/>
              </a:ext>
            </a:extLst>
          </p:cNvPr>
          <p:cNvSpPr txBox="1"/>
          <p:nvPr/>
        </p:nvSpPr>
        <p:spPr>
          <a:xfrm>
            <a:off x="1439183" y="4508500"/>
            <a:ext cx="123516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に決定です！</a:t>
            </a:r>
            <a:endParaRPr kumimoji="1" lang="en-US" altLang="ja-JP" sz="13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66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584189-637F-5A47-8976-7816516F0084}"/>
              </a:ext>
            </a:extLst>
          </p:cNvPr>
          <p:cNvSpPr txBox="1"/>
          <p:nvPr/>
        </p:nvSpPr>
        <p:spPr>
          <a:xfrm>
            <a:off x="1246678" y="2292509"/>
            <a:ext cx="123516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え</a:t>
            </a:r>
            <a:r>
              <a:rPr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？もう一回？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11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3104588" y="1953955"/>
            <a:ext cx="634019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言いたい人は</a:t>
            </a:r>
            <a:endParaRPr kumimoji="1"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kumimoji="1"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手をあげて！</a:t>
            </a:r>
            <a:endParaRPr kumimoji="1"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3531477" y="4508500"/>
            <a:ext cx="5486400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59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2047670" y="1520003"/>
            <a:ext cx="83920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大きな声で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「ストップ！」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と言いましょう！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878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584189-637F-5A47-8976-7816516F0084}"/>
              </a:ext>
            </a:extLst>
          </p:cNvPr>
          <p:cNvSpPr txBox="1"/>
          <p:nvPr/>
        </p:nvSpPr>
        <p:spPr>
          <a:xfrm>
            <a:off x="1246678" y="2292509"/>
            <a:ext cx="123516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ではいきます！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525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258691" y="2635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2222787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904110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2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2.29167E-6 -2.9629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4.16667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6 -4.74166 L -4.79167E-6 -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258691" y="1398297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2222787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904110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95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4.16667E-7 -4.07407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6 -4.74166 L -4.79167E-6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258691" y="1398297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1404640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904110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02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6 -4.74166 L -4.79167E-6 -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258691" y="1398297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1404640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904110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56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6 -4.74166 L -4.79167E-6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300814" y="140279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6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3104583" y="1953955"/>
            <a:ext cx="634019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あなたの声で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決まります！</a:t>
            </a:r>
            <a:endParaRPr kumimoji="1"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3531477" y="4508500"/>
            <a:ext cx="5486400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882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38E48C-83F1-9E41-83BD-8356FB29D64D}"/>
              </a:ext>
            </a:extLst>
          </p:cNvPr>
          <p:cNvSpPr txBox="1"/>
          <p:nvPr/>
        </p:nvSpPr>
        <p:spPr>
          <a:xfrm>
            <a:off x="1439183" y="4508500"/>
            <a:ext cx="123516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に決定です！</a:t>
            </a:r>
            <a:endParaRPr kumimoji="1" lang="en-US" altLang="ja-JP" sz="13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71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584189-637F-5A47-8976-7816516F0084}"/>
              </a:ext>
            </a:extLst>
          </p:cNvPr>
          <p:cNvSpPr txBox="1"/>
          <p:nvPr/>
        </p:nvSpPr>
        <p:spPr>
          <a:xfrm>
            <a:off x="2161078" y="2051487"/>
            <a:ext cx="123516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ええ！？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kumimoji="1"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もう一回？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67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584189-637F-5A47-8976-7816516F0084}"/>
              </a:ext>
            </a:extLst>
          </p:cNvPr>
          <p:cNvSpPr txBox="1"/>
          <p:nvPr/>
        </p:nvSpPr>
        <p:spPr>
          <a:xfrm>
            <a:off x="2161078" y="2051487"/>
            <a:ext cx="123516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特別ですよ！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14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584189-637F-5A47-8976-7816516F0084}"/>
              </a:ext>
            </a:extLst>
          </p:cNvPr>
          <p:cNvSpPr txBox="1"/>
          <p:nvPr/>
        </p:nvSpPr>
        <p:spPr>
          <a:xfrm>
            <a:off x="1391057" y="1580827"/>
            <a:ext cx="123516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次が本当に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kumimoji="1"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ラストチャンス！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62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3104588" y="1953955"/>
            <a:ext cx="634019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言いたい人は</a:t>
            </a:r>
            <a:endParaRPr kumimoji="1"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kumimoji="1"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手をあげて！</a:t>
            </a:r>
            <a:endParaRPr kumimoji="1"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3531477" y="4508500"/>
            <a:ext cx="5486400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480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2047670" y="1520003"/>
            <a:ext cx="83920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大きな声で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「ストップ！」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と言いましょう！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31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2584189-637F-5A47-8976-7816516F0084}"/>
              </a:ext>
            </a:extLst>
          </p:cNvPr>
          <p:cNvSpPr txBox="1"/>
          <p:nvPr/>
        </p:nvSpPr>
        <p:spPr>
          <a:xfrm>
            <a:off x="1246678" y="2292509"/>
            <a:ext cx="123516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ではいきます！</a:t>
            </a:r>
            <a:endParaRPr kumimoji="1" lang="en-US" altLang="ja-JP" sz="115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124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258691" y="2635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2222787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904110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6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2.29167E-6 -2.9629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4.16667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6 -4.74166 L -4.79167E-6 -4.4444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258691" y="2635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2222787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0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2.29167E-6 -2.9629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4.16667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258691" y="2635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6 L 2.29167E-6 -2.9629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2047670" y="1520003"/>
            <a:ext cx="839204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大きな声で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「ストップ！」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と言いましょう！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47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300814" y="140279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44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300814" y="140279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29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F4E840-13D9-3440-ACE5-F9724960B081}"/>
              </a:ext>
            </a:extLst>
          </p:cNvPr>
          <p:cNvSpPr txBox="1"/>
          <p:nvPr/>
        </p:nvSpPr>
        <p:spPr>
          <a:xfrm>
            <a:off x="3300814" y="140279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5F544-7597-A344-BBF0-7204941BE67F}"/>
              </a:ext>
            </a:extLst>
          </p:cNvPr>
          <p:cNvSpPr txBox="1"/>
          <p:nvPr/>
        </p:nvSpPr>
        <p:spPr>
          <a:xfrm>
            <a:off x="5634292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E6EFA8-22A5-C247-9437-BD968BB3E302}"/>
              </a:ext>
            </a:extLst>
          </p:cNvPr>
          <p:cNvSpPr txBox="1"/>
          <p:nvPr/>
        </p:nvSpPr>
        <p:spPr>
          <a:xfrm>
            <a:off x="7885033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1590D8-6251-6F42-8B32-2608F6F8F3DA}"/>
              </a:ext>
            </a:extLst>
          </p:cNvPr>
          <p:cNvSpPr txBox="1"/>
          <p:nvPr/>
        </p:nvSpPr>
        <p:spPr>
          <a:xfrm>
            <a:off x="1439183" y="4508500"/>
            <a:ext cx="123516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に決定です！</a:t>
            </a:r>
            <a:endParaRPr kumimoji="1" lang="en-US" altLang="ja-JP" sz="13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5265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1590D8-6251-6F42-8B32-2608F6F8F3DA}"/>
              </a:ext>
            </a:extLst>
          </p:cNvPr>
          <p:cNvSpPr txBox="1"/>
          <p:nvPr/>
        </p:nvSpPr>
        <p:spPr>
          <a:xfrm>
            <a:off x="356950" y="1580827"/>
            <a:ext cx="123516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おうちの人が</a:t>
            </a:r>
            <a:endParaRPr kumimoji="1" lang="en-US" altLang="ja-JP" sz="8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kumimoji="1" lang="ja-JP" altLang="en-US" sz="8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一生懸命働いて</a:t>
            </a:r>
            <a:endParaRPr kumimoji="1" lang="en-US" altLang="ja-JP" sz="8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kumimoji="1" lang="ja-JP" altLang="en-US" sz="8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手にしたお金です。</a:t>
            </a:r>
            <a:endParaRPr lang="en-US" altLang="ja-JP" sz="8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96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1590D8-6251-6F42-8B32-2608F6F8F3DA}"/>
              </a:ext>
            </a:extLst>
          </p:cNvPr>
          <p:cNvSpPr txBox="1"/>
          <p:nvPr/>
        </p:nvSpPr>
        <p:spPr>
          <a:xfrm>
            <a:off x="0" y="1810666"/>
            <a:ext cx="123516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大事に</a:t>
            </a:r>
            <a:endParaRPr lang="en-US" altLang="ja-JP" sz="8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大切に</a:t>
            </a:r>
            <a:endParaRPr lang="en-US" altLang="ja-JP" sz="8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8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使いましょう！</a:t>
            </a:r>
            <a:endParaRPr lang="en-US" altLang="ja-JP" sz="88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856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3540061" y="2387909"/>
            <a:ext cx="53142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では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pPr algn="ctr"/>
            <a:r>
              <a:rPr lang="ja-JP" altLang="en-US" sz="80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いきます！</a:t>
            </a:r>
            <a:endParaRPr lang="en-US" altLang="ja-JP" sz="80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91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5437105" y="1978076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7A8229-F763-8343-95A0-AF2541873B0A}"/>
              </a:ext>
            </a:extLst>
          </p:cNvPr>
          <p:cNvSpPr txBox="1"/>
          <p:nvPr/>
        </p:nvSpPr>
        <p:spPr>
          <a:xfrm>
            <a:off x="7671989" y="1404639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E46B12-EDFD-6348-8C94-DB7E90B377CD}"/>
              </a:ext>
            </a:extLst>
          </p:cNvPr>
          <p:cNvSpPr txBox="1"/>
          <p:nvPr/>
        </p:nvSpPr>
        <p:spPr>
          <a:xfrm>
            <a:off x="3202221" y="790413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1169304" y="1826217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31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2 L -3.541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4 -3.31783 L 3.125E-6 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2 L -4.16667E-7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3 L -3.54167E-6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5437105" y="1978076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7A8229-F763-8343-95A0-AF2541873B0A}"/>
              </a:ext>
            </a:extLst>
          </p:cNvPr>
          <p:cNvSpPr txBox="1"/>
          <p:nvPr/>
        </p:nvSpPr>
        <p:spPr>
          <a:xfrm>
            <a:off x="7671989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E46B12-EDFD-6348-8C94-DB7E90B377CD}"/>
              </a:ext>
            </a:extLst>
          </p:cNvPr>
          <p:cNvSpPr txBox="1"/>
          <p:nvPr/>
        </p:nvSpPr>
        <p:spPr>
          <a:xfrm>
            <a:off x="3202221" y="790413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1169304" y="1826217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36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2 L -4.16667E-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3 L -3.54167E-6 1.85185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2 L -3.54167E-6 -3.7037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5437105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7A8229-F763-8343-95A0-AF2541873B0A}"/>
              </a:ext>
            </a:extLst>
          </p:cNvPr>
          <p:cNvSpPr txBox="1"/>
          <p:nvPr/>
        </p:nvSpPr>
        <p:spPr>
          <a:xfrm>
            <a:off x="7671989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E46B12-EDFD-6348-8C94-DB7E90B377CD}"/>
              </a:ext>
            </a:extLst>
          </p:cNvPr>
          <p:cNvSpPr txBox="1"/>
          <p:nvPr/>
        </p:nvSpPr>
        <p:spPr>
          <a:xfrm>
            <a:off x="3202221" y="790413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1169304" y="1826217"/>
            <a:ext cx="1830950" cy="368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23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2 L -4.16667E-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143 -3.31783 L -3.54167E-6 1.85185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6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5437105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7A8229-F763-8343-95A0-AF2541873B0A}"/>
              </a:ext>
            </a:extLst>
          </p:cNvPr>
          <p:cNvSpPr txBox="1"/>
          <p:nvPr/>
        </p:nvSpPr>
        <p:spPr>
          <a:xfrm>
            <a:off x="7671989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E46B12-EDFD-6348-8C94-DB7E90B377CD}"/>
              </a:ext>
            </a:extLst>
          </p:cNvPr>
          <p:cNvSpPr txBox="1"/>
          <p:nvPr/>
        </p:nvSpPr>
        <p:spPr>
          <a:xfrm>
            <a:off x="3202221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4054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01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2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3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4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5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6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7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8</a:t>
            </a:r>
          </a:p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9</a:t>
            </a:r>
          </a:p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  <a:endParaRPr kumimoji="1" lang="en-US" altLang="ja-JP" sz="239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44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65 -4.74167 L 2.91667E-6 -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58C87-DD6F-EB4F-92C9-E5E9113270D4}"/>
              </a:ext>
            </a:extLst>
          </p:cNvPr>
          <p:cNvSpPr txBox="1"/>
          <p:nvPr/>
        </p:nvSpPr>
        <p:spPr>
          <a:xfrm>
            <a:off x="5437105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3E129E-2671-1F4E-9326-471C7F50F2A7}"/>
              </a:ext>
            </a:extLst>
          </p:cNvPr>
          <p:cNvSpPr txBox="1"/>
          <p:nvPr/>
        </p:nvSpPr>
        <p:spPr>
          <a:xfrm>
            <a:off x="10135774" y="313084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円</a:t>
            </a:r>
            <a:endParaRPr kumimoji="1" lang="en-US" altLang="ja-JP" sz="9600" dirty="0">
              <a:solidFill>
                <a:schemeClr val="bg1"/>
              </a:solidFill>
              <a:latin typeface="Hiragino Kaku Gothic StdN W8" panose="020B0800000000000000" pitchFamily="34" charset="-128"/>
              <a:ea typeface="Hiragino Kaku Gothic StdN W8" panose="020B0800000000000000" pitchFamily="34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7A8229-F763-8343-95A0-AF2541873B0A}"/>
              </a:ext>
            </a:extLst>
          </p:cNvPr>
          <p:cNvSpPr txBox="1"/>
          <p:nvPr/>
        </p:nvSpPr>
        <p:spPr>
          <a:xfrm>
            <a:off x="7671989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E46B12-EDFD-6348-8C94-DB7E90B377CD}"/>
              </a:ext>
            </a:extLst>
          </p:cNvPr>
          <p:cNvSpPr txBox="1"/>
          <p:nvPr/>
        </p:nvSpPr>
        <p:spPr>
          <a:xfrm>
            <a:off x="3202221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0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124B00-165D-2747-AF2C-CE565A918204}"/>
              </a:ext>
            </a:extLst>
          </p:cNvPr>
          <p:cNvSpPr txBox="1"/>
          <p:nvPr/>
        </p:nvSpPr>
        <p:spPr>
          <a:xfrm>
            <a:off x="967337" y="1404639"/>
            <a:ext cx="183095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3900" dirty="0">
                <a:solidFill>
                  <a:schemeClr val="bg1"/>
                </a:solidFill>
                <a:latin typeface="Hiragino Kaku Gothic StdN W8" panose="020B0800000000000000" pitchFamily="34" charset="-128"/>
                <a:ea typeface="Hiragino Kaku Gothic StdN W8" panose="020B0800000000000000" pitchFamily="34" charset="-128"/>
              </a:rPr>
              <a:t>1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849113-0E3E-B24D-94AC-FB2FA3E6FD36}"/>
              </a:ext>
            </a:extLst>
          </p:cNvPr>
          <p:cNvSpPr/>
          <p:nvPr/>
        </p:nvSpPr>
        <p:spPr>
          <a:xfrm>
            <a:off x="-325464" y="4508500"/>
            <a:ext cx="12879091" cy="2349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DD24C-61DA-9940-AE6E-FF31AA82A4D8}"/>
              </a:ext>
            </a:extLst>
          </p:cNvPr>
          <p:cNvSpPr/>
          <p:nvPr/>
        </p:nvSpPr>
        <p:spPr>
          <a:xfrm>
            <a:off x="0" y="0"/>
            <a:ext cx="12708610" cy="15808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94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516</Words>
  <Application>Microsoft Macintosh PowerPoint</Application>
  <PresentationFormat>ワイド画面</PresentationFormat>
  <Paragraphs>432</Paragraphs>
  <Slides>34</Slides>
  <Notes>26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Hiragino Kaku Gothic StdN W8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M</dc:creator>
  <cp:keywords/>
  <dc:description/>
  <cp:lastModifiedBy>日野 勝</cp:lastModifiedBy>
  <cp:revision>15</cp:revision>
  <dcterms:created xsi:type="dcterms:W3CDTF">2022-05-12T14:20:00Z</dcterms:created>
  <dcterms:modified xsi:type="dcterms:W3CDTF">2023-06-27T12:49:30Z</dcterms:modified>
  <cp:category/>
</cp:coreProperties>
</file>