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FF"/>
    <a:srgbClr val="FF66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72" autoAdjust="0"/>
    <p:restoredTop sz="94660"/>
  </p:normalViewPr>
  <p:slideViewPr>
    <p:cSldViewPr snapToGrid="0">
      <p:cViewPr>
        <p:scale>
          <a:sx n="189" d="100"/>
          <a:sy n="189" d="100"/>
        </p:scale>
        <p:origin x="9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8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29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1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1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76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75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5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06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6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4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25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7DE1F-247C-4228-82AC-8318967ED26D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C1C5-26BD-4DC1-9815-91A092498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96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9B5E42-26CE-D144-A241-1590D0A3E44E}"/>
              </a:ext>
            </a:extLst>
          </p:cNvPr>
          <p:cNvGrpSpPr/>
          <p:nvPr/>
        </p:nvGrpSpPr>
        <p:grpSpPr>
          <a:xfrm>
            <a:off x="935831" y="1669566"/>
            <a:ext cx="4986337" cy="4986337"/>
            <a:chOff x="785813" y="1471613"/>
            <a:chExt cx="4986337" cy="4986337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BB1AB7C6-F2E9-9844-8CD5-761AF0B4896E}"/>
                </a:ext>
              </a:extLst>
            </p:cNvPr>
            <p:cNvSpPr/>
            <p:nvPr/>
          </p:nvSpPr>
          <p:spPr>
            <a:xfrm>
              <a:off x="785813" y="1471613"/>
              <a:ext cx="4986337" cy="4986337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262D500F-6C4F-5B44-96D5-DA66ADCC28E0}"/>
                </a:ext>
              </a:extLst>
            </p:cNvPr>
            <p:cNvSpPr/>
            <p:nvPr/>
          </p:nvSpPr>
          <p:spPr>
            <a:xfrm>
              <a:off x="892969" y="1578769"/>
              <a:ext cx="4772024" cy="47720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3CDE0A5-00A5-5942-8CC6-2864632DEECC}"/>
                </a:ext>
              </a:extLst>
            </p:cNvPr>
            <p:cNvSpPr/>
            <p:nvPr/>
          </p:nvSpPr>
          <p:spPr>
            <a:xfrm>
              <a:off x="1023342" y="1709142"/>
              <a:ext cx="4511277" cy="4511277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12701FC-4881-1944-8FC1-656CDB1A752A}"/>
              </a:ext>
            </a:extLst>
          </p:cNvPr>
          <p:cNvGrpSpPr/>
          <p:nvPr/>
        </p:nvGrpSpPr>
        <p:grpSpPr>
          <a:xfrm>
            <a:off x="4765192" y="6822206"/>
            <a:ext cx="1970460" cy="2891614"/>
            <a:chOff x="4699408" y="6454991"/>
            <a:chExt cx="1970460" cy="2891614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0DD06076-0071-B348-A6B2-9398DD64E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9408" y="6774060"/>
              <a:ext cx="1970460" cy="2572545"/>
            </a:xfrm>
            <a:prstGeom prst="rect">
              <a:avLst/>
            </a:prstGeom>
          </p:spPr>
        </p:pic>
        <p:sp>
          <p:nvSpPr>
            <p:cNvPr id="10" name="円/楕円 9">
              <a:extLst>
                <a:ext uri="{FF2B5EF4-FFF2-40B4-BE49-F238E27FC236}">
                  <a16:creationId xmlns:a16="http://schemas.microsoft.com/office/drawing/2014/main" id="{5F3B4566-E0CF-8146-840F-BE469A38B89B}"/>
                </a:ext>
              </a:extLst>
            </p:cNvPr>
            <p:cNvSpPr/>
            <p:nvPr/>
          </p:nvSpPr>
          <p:spPr>
            <a:xfrm>
              <a:off x="5049585" y="6454991"/>
              <a:ext cx="1106598" cy="1241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9DE04DBD-3BE6-1344-8D98-1D1B346499E1}"/>
                </a:ext>
              </a:extLst>
            </p:cNvPr>
            <p:cNvSpPr/>
            <p:nvPr/>
          </p:nvSpPr>
          <p:spPr>
            <a:xfrm>
              <a:off x="5266814" y="6820143"/>
              <a:ext cx="1106598" cy="7022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BEEC55-B632-C04F-BEFC-491F5C0EA973}"/>
              </a:ext>
            </a:extLst>
          </p:cNvPr>
          <p:cNvSpPr txBox="1"/>
          <p:nvPr/>
        </p:nvSpPr>
        <p:spPr>
          <a:xfrm>
            <a:off x="1153367" y="136859"/>
            <a:ext cx="4493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800">
                <a:latin typeface="Toppan Bunkyu Midashi Mincho Ex" panose="02020900000000000000" pitchFamily="18" charset="-128"/>
                <a:ea typeface="Toppan Bunkyu Midashi Mincho Ex" panose="02020900000000000000" pitchFamily="18" charset="-128"/>
              </a:rPr>
              <a:t>私の今年の漢字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2D96BC1-4A82-BD4F-B957-CDF379C26E33}"/>
              </a:ext>
            </a:extLst>
          </p:cNvPr>
          <p:cNvSpPr txBox="1"/>
          <p:nvPr/>
        </p:nvSpPr>
        <p:spPr>
          <a:xfrm>
            <a:off x="3039730" y="1107548"/>
            <a:ext cx="778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latin typeface="Toppan Bunkyu Midashi Mincho Ex" panose="02020900000000000000" pitchFamily="18" charset="-128"/>
                <a:ea typeface="Toppan Bunkyu Midashi Mincho Ex" panose="02020900000000000000" pitchFamily="18" charset="-128"/>
              </a:rPr>
              <a:t>名前</a:t>
            </a:r>
            <a:endParaRPr kumimoji="1" lang="en-US" altLang="ja-JP" sz="2000" dirty="0">
              <a:latin typeface="Toppan Bunkyu Midashi Mincho Ex" panose="02020900000000000000" pitchFamily="18" charset="-128"/>
              <a:ea typeface="Toppan Bunkyu Midashi Mincho Ex" panose="02020900000000000000" pitchFamily="18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A6305507-ED72-6D42-90AE-ACC535725131}"/>
              </a:ext>
            </a:extLst>
          </p:cNvPr>
          <p:cNvCxnSpPr/>
          <p:nvPr/>
        </p:nvCxnSpPr>
        <p:spPr>
          <a:xfrm>
            <a:off x="3153103" y="1507658"/>
            <a:ext cx="33230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67BB9F62-43EE-7748-8208-F4E391AEFDF7}"/>
              </a:ext>
            </a:extLst>
          </p:cNvPr>
          <p:cNvSpPr/>
          <p:nvPr/>
        </p:nvSpPr>
        <p:spPr>
          <a:xfrm>
            <a:off x="509954" y="7025054"/>
            <a:ext cx="4819945" cy="2400300"/>
          </a:xfrm>
          <a:custGeom>
            <a:avLst/>
            <a:gdLst>
              <a:gd name="connsiteX0" fmla="*/ 145074 w 4819945"/>
              <a:gd name="connsiteY0" fmla="*/ 0 h 2400300"/>
              <a:gd name="connsiteX1" fmla="*/ 3918991 w 4819945"/>
              <a:gd name="connsiteY1" fmla="*/ 0 h 2400300"/>
              <a:gd name="connsiteX2" fmla="*/ 4064065 w 4819945"/>
              <a:gd name="connsiteY2" fmla="*/ 145074 h 2400300"/>
              <a:gd name="connsiteX3" fmla="*/ 4064065 w 4819945"/>
              <a:gd name="connsiteY3" fmla="*/ 588392 h 2400300"/>
              <a:gd name="connsiteX4" fmla="*/ 4101550 w 4819945"/>
              <a:gd name="connsiteY4" fmla="*/ 594291 h 2400300"/>
              <a:gd name="connsiteX5" fmla="*/ 4819945 w 4819945"/>
              <a:gd name="connsiteY5" fmla="*/ 883105 h 2400300"/>
              <a:gd name="connsiteX6" fmla="*/ 4150947 w 4819945"/>
              <a:gd name="connsiteY6" fmla="*/ 864841 h 2400300"/>
              <a:gd name="connsiteX7" fmla="*/ 4064065 w 4819945"/>
              <a:gd name="connsiteY7" fmla="*/ 894168 h 2400300"/>
              <a:gd name="connsiteX8" fmla="*/ 4064065 w 4819945"/>
              <a:gd name="connsiteY8" fmla="*/ 2255226 h 2400300"/>
              <a:gd name="connsiteX9" fmla="*/ 3918991 w 4819945"/>
              <a:gd name="connsiteY9" fmla="*/ 2400300 h 2400300"/>
              <a:gd name="connsiteX10" fmla="*/ 145074 w 4819945"/>
              <a:gd name="connsiteY10" fmla="*/ 2400300 h 2400300"/>
              <a:gd name="connsiteX11" fmla="*/ 0 w 4819945"/>
              <a:gd name="connsiteY11" fmla="*/ 2255226 h 2400300"/>
              <a:gd name="connsiteX12" fmla="*/ 0 w 4819945"/>
              <a:gd name="connsiteY12" fmla="*/ 145074 h 2400300"/>
              <a:gd name="connsiteX13" fmla="*/ 145074 w 4819945"/>
              <a:gd name="connsiteY13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19945" h="2400300">
                <a:moveTo>
                  <a:pt x="145074" y="0"/>
                </a:moveTo>
                <a:lnTo>
                  <a:pt x="3918991" y="0"/>
                </a:lnTo>
                <a:cubicBezTo>
                  <a:pt x="3999113" y="0"/>
                  <a:pt x="4064065" y="64952"/>
                  <a:pt x="4064065" y="145074"/>
                </a:cubicBezTo>
                <a:lnTo>
                  <a:pt x="4064065" y="588392"/>
                </a:lnTo>
                <a:lnTo>
                  <a:pt x="4101550" y="594291"/>
                </a:lnTo>
                <a:cubicBezTo>
                  <a:pt x="4330133" y="638452"/>
                  <a:pt x="4579016" y="735124"/>
                  <a:pt x="4819945" y="883105"/>
                </a:cubicBezTo>
                <a:cubicBezTo>
                  <a:pt x="4555355" y="821679"/>
                  <a:pt x="4329698" y="819917"/>
                  <a:pt x="4150947" y="864841"/>
                </a:cubicBezTo>
                <a:lnTo>
                  <a:pt x="4064065" y="894168"/>
                </a:lnTo>
                <a:lnTo>
                  <a:pt x="4064065" y="2255226"/>
                </a:lnTo>
                <a:cubicBezTo>
                  <a:pt x="4064065" y="2335348"/>
                  <a:pt x="3999113" y="2400300"/>
                  <a:pt x="3918991" y="2400300"/>
                </a:cubicBezTo>
                <a:lnTo>
                  <a:pt x="145074" y="2400300"/>
                </a:lnTo>
                <a:cubicBezTo>
                  <a:pt x="64952" y="2400300"/>
                  <a:pt x="0" y="2335348"/>
                  <a:pt x="0" y="2255226"/>
                </a:cubicBezTo>
                <a:lnTo>
                  <a:pt x="0" y="145074"/>
                </a:lnTo>
                <a:cubicBezTo>
                  <a:pt x="0" y="64952"/>
                  <a:pt x="64952" y="0"/>
                  <a:pt x="145074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0E956095-01C1-D544-8D0C-F43A8524C7AC}"/>
              </a:ext>
            </a:extLst>
          </p:cNvPr>
          <p:cNvGrpSpPr/>
          <p:nvPr/>
        </p:nvGrpSpPr>
        <p:grpSpPr>
          <a:xfrm>
            <a:off x="800097" y="7499472"/>
            <a:ext cx="3393834" cy="1403421"/>
            <a:chOff x="800097" y="7587392"/>
            <a:chExt cx="3393834" cy="1403421"/>
          </a:xfrm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53AFC51-E624-2E48-B169-41F8742D1F36}"/>
                </a:ext>
              </a:extLst>
            </p:cNvPr>
            <p:cNvCxnSpPr/>
            <p:nvPr/>
          </p:nvCxnSpPr>
          <p:spPr>
            <a:xfrm>
              <a:off x="800100" y="7587392"/>
              <a:ext cx="339383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1163495-0C58-2545-8423-C8A2E9FE229A}"/>
                </a:ext>
              </a:extLst>
            </p:cNvPr>
            <p:cNvCxnSpPr/>
            <p:nvPr/>
          </p:nvCxnSpPr>
          <p:spPr>
            <a:xfrm>
              <a:off x="800099" y="8055199"/>
              <a:ext cx="339383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6C1F1189-05CC-1F4A-ACE8-0482C0D8F014}"/>
                </a:ext>
              </a:extLst>
            </p:cNvPr>
            <p:cNvCxnSpPr/>
            <p:nvPr/>
          </p:nvCxnSpPr>
          <p:spPr>
            <a:xfrm>
              <a:off x="800098" y="8523006"/>
              <a:ext cx="339383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02E39E22-D3AB-B74C-B2C0-6ACCCD57C168}"/>
                </a:ext>
              </a:extLst>
            </p:cNvPr>
            <p:cNvCxnSpPr/>
            <p:nvPr/>
          </p:nvCxnSpPr>
          <p:spPr>
            <a:xfrm>
              <a:off x="800097" y="8990813"/>
              <a:ext cx="339383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786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6</Words>
  <Application>Microsoft Macintosh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Toppan Bunkyu Midashi Mincho Ex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日野 勝</cp:lastModifiedBy>
  <cp:revision>18</cp:revision>
  <cp:lastPrinted>2022-07-28T03:09:15Z</cp:lastPrinted>
  <dcterms:created xsi:type="dcterms:W3CDTF">2022-01-25T04:54:34Z</dcterms:created>
  <dcterms:modified xsi:type="dcterms:W3CDTF">2022-12-04T15:41:26Z</dcterms:modified>
</cp:coreProperties>
</file>