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5" r:id="rId1"/>
  </p:sldMasterIdLst>
  <p:sldIdLst>
    <p:sldId id="264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EAD8"/>
    <a:srgbClr val="9437FF"/>
    <a:srgbClr val="FF8AD8"/>
    <a:srgbClr val="A29CEB"/>
    <a:srgbClr val="0432FF"/>
    <a:srgbClr val="FCFA00"/>
    <a:srgbClr val="FF6B00"/>
    <a:srgbClr val="FFB121"/>
    <a:srgbClr val="F393D6"/>
    <a:srgbClr val="73FB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FECB4D8-DB02-4DC6-A0A2-4F2EBAE1DC90}" styleName="中間スタイル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E171933-4619-4E11-9A3F-F7608DF75F80}" styleName="中間スタイル 1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スタイル (中間)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39" autoAdjust="0"/>
    <p:restoredTop sz="94660"/>
  </p:normalViewPr>
  <p:slideViewPr>
    <p:cSldViewPr snapToGrid="0">
      <p:cViewPr>
        <p:scale>
          <a:sx n="220" d="100"/>
          <a:sy n="220" d="100"/>
        </p:scale>
        <p:origin x="248" y="-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2000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3866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367" userDrawn="1">
          <p15:clr>
            <a:srgbClr val="A4A3A4"/>
          </p15:clr>
        </p15:guide>
        <p15:guide id="2" pos="2382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B75F69B-1643-2C4C-BE46-4A694B276CAA}"/>
              </a:ext>
            </a:extLst>
          </p:cNvPr>
          <p:cNvSpPr txBox="1"/>
          <p:nvPr/>
        </p:nvSpPr>
        <p:spPr>
          <a:xfrm>
            <a:off x="341677" y="237640"/>
            <a:ext cx="7284045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ja-JP" altLang="en-US" sz="6000" b="1">
                <a:solidFill>
                  <a:schemeClr val="bg1"/>
                </a:solidFill>
                <a:latin typeface="Tsukushi A Round Gothic" panose="02020400000000000000" pitchFamily="18" charset="-128"/>
                <a:ea typeface="Tsukushi A Round Gothic" panose="02020400000000000000" pitchFamily="18" charset="-128"/>
                <a:cs typeface="LightNovelPopV2" pitchFamily="2" charset="-128"/>
              </a:rPr>
              <a:t>わたし</a:t>
            </a:r>
            <a:r>
              <a:rPr kumimoji="1" lang="ja-JP" altLang="en-US" sz="4400" b="1">
                <a:solidFill>
                  <a:schemeClr val="bg1"/>
                </a:solidFill>
                <a:latin typeface="Tsukushi A Round Gothic" panose="02020400000000000000" pitchFamily="18" charset="-128"/>
                <a:ea typeface="Tsukushi A Round Gothic" panose="02020400000000000000" pitchFamily="18" charset="-128"/>
                <a:cs typeface="LightNovelPopV2" pitchFamily="2" charset="-128"/>
              </a:rPr>
              <a:t>の</a:t>
            </a:r>
            <a:r>
              <a:rPr kumimoji="1" lang="ja-JP" altLang="en-US" sz="6000" b="1">
                <a:solidFill>
                  <a:schemeClr val="bg1"/>
                </a:solidFill>
                <a:latin typeface="Tsukushi A Round Gothic" panose="02020400000000000000" pitchFamily="18" charset="-128"/>
                <a:ea typeface="Tsukushi A Round Gothic" panose="02020400000000000000" pitchFamily="18" charset="-128"/>
                <a:cs typeface="LightNovelPopV2" pitchFamily="2" charset="-128"/>
              </a:rPr>
              <a:t>「○○</a:t>
            </a:r>
            <a:r>
              <a:rPr kumimoji="1" lang="ja-JP" altLang="en-US" sz="4400" b="1">
                <a:solidFill>
                  <a:schemeClr val="bg1"/>
                </a:solidFill>
                <a:latin typeface="Tsukushi A Round Gothic" panose="02020400000000000000" pitchFamily="18" charset="-128"/>
                <a:ea typeface="Tsukushi A Round Gothic" panose="02020400000000000000" pitchFamily="18" charset="-128"/>
                <a:cs typeface="LightNovelPopV2" pitchFamily="2" charset="-128"/>
              </a:rPr>
              <a:t>の</a:t>
            </a:r>
            <a:r>
              <a:rPr kumimoji="1" lang="ja-JP" altLang="en-US" sz="6000" b="1">
                <a:solidFill>
                  <a:schemeClr val="bg1"/>
                </a:solidFill>
                <a:latin typeface="Tsukushi A Round Gothic" panose="02020400000000000000" pitchFamily="18" charset="-128"/>
                <a:ea typeface="Tsukushi A Round Gothic" panose="02020400000000000000" pitchFamily="18" charset="-128"/>
                <a:cs typeface="LightNovelPopV2" pitchFamily="2" charset="-128"/>
              </a:rPr>
              <a:t>秋」</a:t>
            </a:r>
            <a:endParaRPr kumimoji="1" lang="ja-JP" altLang="en-US" sz="6000" b="1" dirty="0">
              <a:solidFill>
                <a:schemeClr val="bg1"/>
              </a:solidFill>
              <a:latin typeface="Tsukushi A Round Gothic" panose="02020400000000000000" pitchFamily="18" charset="-128"/>
              <a:ea typeface="Tsukushi A Round Gothic" panose="02020400000000000000" pitchFamily="18" charset="-128"/>
              <a:cs typeface="LightNovelPopV2" pitchFamily="2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C8F38DE-B184-4D4B-932C-46C79A0209F1}"/>
              </a:ext>
            </a:extLst>
          </p:cNvPr>
          <p:cNvSpPr/>
          <p:nvPr/>
        </p:nvSpPr>
        <p:spPr>
          <a:xfrm>
            <a:off x="2431228" y="1356232"/>
            <a:ext cx="3318983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2400" b="1" dirty="0">
                <a:ln w="12700">
                  <a:noFill/>
                  <a:prstDash val="solid"/>
                </a:ln>
                <a:solidFill>
                  <a:schemeClr val="bg1"/>
                </a:solidFill>
                <a:latin typeface="Tsukushi A Round Gothic" panose="02020400000000000000" pitchFamily="18" charset="-128"/>
                <a:ea typeface="Tsukushi A Round Gothic" panose="02020400000000000000" pitchFamily="18" charset="-128"/>
              </a:rPr>
              <a:t>6</a:t>
            </a:r>
            <a:r>
              <a:rPr lang="ja-JP" altLang="en-US" sz="2400" b="1">
                <a:ln w="12700">
                  <a:noFill/>
                  <a:prstDash val="solid"/>
                </a:ln>
                <a:solidFill>
                  <a:schemeClr val="bg1"/>
                </a:solidFill>
                <a:latin typeface="Tsukushi A Round Gothic" panose="02020400000000000000" pitchFamily="18" charset="-128"/>
                <a:ea typeface="Tsukushi A Round Gothic" panose="02020400000000000000" pitchFamily="18" charset="-128"/>
              </a:rPr>
              <a:t>年</a:t>
            </a:r>
            <a:r>
              <a:rPr lang="en-US" altLang="ja-JP" sz="2400" b="1" dirty="0">
                <a:ln w="12700">
                  <a:noFill/>
                  <a:prstDash val="solid"/>
                </a:ln>
                <a:solidFill>
                  <a:schemeClr val="bg1"/>
                </a:solidFill>
                <a:latin typeface="Tsukushi A Round Gothic" panose="02020400000000000000" pitchFamily="18" charset="-128"/>
                <a:ea typeface="Tsukushi A Round Gothic" panose="02020400000000000000" pitchFamily="18" charset="-128"/>
              </a:rPr>
              <a:t> </a:t>
            </a:r>
            <a:r>
              <a:rPr lang="ja-JP" altLang="en-US" sz="2400" b="1">
                <a:ln w="12700">
                  <a:noFill/>
                  <a:prstDash val="solid"/>
                </a:ln>
                <a:solidFill>
                  <a:schemeClr val="bg1"/>
                </a:solidFill>
                <a:latin typeface="Tsukushi A Round Gothic" panose="02020400000000000000" pitchFamily="18" charset="-128"/>
                <a:ea typeface="Tsukushi A Round Gothic" panose="02020400000000000000" pitchFamily="18" charset="-128"/>
              </a:rPr>
              <a:t>　組</a:t>
            </a:r>
            <a:r>
              <a:rPr lang="en-US" altLang="ja-JP" sz="2400" b="1" dirty="0">
                <a:ln w="12700">
                  <a:noFill/>
                  <a:prstDash val="solid"/>
                </a:ln>
                <a:solidFill>
                  <a:schemeClr val="bg1"/>
                </a:solidFill>
                <a:latin typeface="Tsukushi A Round Gothic" panose="02020400000000000000" pitchFamily="18" charset="-128"/>
                <a:ea typeface="Tsukushi A Round Gothic" panose="02020400000000000000" pitchFamily="18" charset="-128"/>
              </a:rPr>
              <a:t> </a:t>
            </a:r>
            <a:r>
              <a:rPr lang="ja-JP" altLang="en-US" sz="2400" b="1">
                <a:ln w="12700">
                  <a:noFill/>
                  <a:prstDash val="solid"/>
                </a:ln>
                <a:solidFill>
                  <a:schemeClr val="bg1"/>
                </a:solidFill>
                <a:latin typeface="Tsukushi A Round Gothic" panose="02020400000000000000" pitchFamily="18" charset="-128"/>
                <a:ea typeface="Tsukushi A Round Gothic" panose="02020400000000000000" pitchFamily="18" charset="-128"/>
              </a:rPr>
              <a:t>　　番</a:t>
            </a:r>
            <a:r>
              <a:rPr lang="en-US" altLang="ja-JP" sz="2400" b="1" dirty="0">
                <a:ln w="12700">
                  <a:noFill/>
                  <a:prstDash val="solid"/>
                </a:ln>
                <a:solidFill>
                  <a:schemeClr val="bg1"/>
                </a:solidFill>
                <a:latin typeface="Tsukushi A Round Gothic" panose="02020400000000000000" pitchFamily="18" charset="-128"/>
                <a:ea typeface="Tsukushi A Round Gothic" panose="02020400000000000000" pitchFamily="18" charset="-128"/>
              </a:rPr>
              <a:t> </a:t>
            </a:r>
            <a:r>
              <a:rPr lang="ja-JP" altLang="en-US" sz="2400" b="1">
                <a:ln w="12700">
                  <a:noFill/>
                  <a:prstDash val="solid"/>
                </a:ln>
                <a:solidFill>
                  <a:schemeClr val="bg1"/>
                </a:solidFill>
                <a:latin typeface="Tsukushi A Round Gothic" panose="02020400000000000000" pitchFamily="18" charset="-128"/>
                <a:ea typeface="Tsukushi A Round Gothic" panose="02020400000000000000" pitchFamily="18" charset="-128"/>
              </a:rPr>
              <a:t>名前</a:t>
            </a:r>
            <a:endParaRPr lang="ja-JP" altLang="en-US" sz="2400" b="1" cap="none" spc="0">
              <a:ln w="12700">
                <a:noFill/>
                <a:prstDash val="solid"/>
              </a:ln>
              <a:solidFill>
                <a:schemeClr val="bg1"/>
              </a:solidFill>
              <a:latin typeface="Tsukushi A Round Gothic" panose="02020400000000000000" pitchFamily="18" charset="-128"/>
              <a:ea typeface="Tsukushi A Round Gothic" panose="02020400000000000000" pitchFamily="18" charset="-128"/>
            </a:endParaRPr>
          </a:p>
        </p:txBody>
      </p:sp>
      <p:sp>
        <p:nvSpPr>
          <p:cNvPr id="24" name="角丸四角形 23">
            <a:extLst>
              <a:ext uri="{FF2B5EF4-FFF2-40B4-BE49-F238E27FC236}">
                <a16:creationId xmlns:a16="http://schemas.microsoft.com/office/drawing/2014/main" id="{A8A1EB38-A34D-C043-A12D-0C818CECB4CD}"/>
              </a:ext>
            </a:extLst>
          </p:cNvPr>
          <p:cNvSpPr/>
          <p:nvPr/>
        </p:nvSpPr>
        <p:spPr>
          <a:xfrm>
            <a:off x="3025193" y="1269714"/>
            <a:ext cx="348640" cy="469113"/>
          </a:xfrm>
          <a:prstGeom prst="roundRect">
            <a:avLst>
              <a:gd name="adj" fmla="val 12352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34600" b="1">
              <a:latin typeface="Tsukushi A Round Gothic" panose="02020400000000000000" pitchFamily="18" charset="-128"/>
              <a:ea typeface="Tsukushi A Round Gothic" panose="02020400000000000000" pitchFamily="18" charset="-128"/>
            </a:endParaRPr>
          </a:p>
        </p:txBody>
      </p:sp>
      <p:sp>
        <p:nvSpPr>
          <p:cNvPr id="25" name="角丸四角形 24">
            <a:extLst>
              <a:ext uri="{FF2B5EF4-FFF2-40B4-BE49-F238E27FC236}">
                <a16:creationId xmlns:a16="http://schemas.microsoft.com/office/drawing/2014/main" id="{C024E47A-2F28-0347-AF5A-F5906C3FFF84}"/>
              </a:ext>
            </a:extLst>
          </p:cNvPr>
          <p:cNvSpPr/>
          <p:nvPr/>
        </p:nvSpPr>
        <p:spPr>
          <a:xfrm>
            <a:off x="3744541" y="1269715"/>
            <a:ext cx="619030" cy="469113"/>
          </a:xfrm>
          <a:prstGeom prst="roundRect">
            <a:avLst>
              <a:gd name="adj" fmla="val 13112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34600" b="1">
              <a:latin typeface="Tsukushi A Round Gothic" panose="02020400000000000000" pitchFamily="18" charset="-128"/>
              <a:ea typeface="Tsukushi A Round Gothic" panose="02020400000000000000" pitchFamily="18" charset="-128"/>
            </a:endParaRPr>
          </a:p>
        </p:txBody>
      </p:sp>
      <p:sp>
        <p:nvSpPr>
          <p:cNvPr id="26" name="角丸四角形 25">
            <a:extLst>
              <a:ext uri="{FF2B5EF4-FFF2-40B4-BE49-F238E27FC236}">
                <a16:creationId xmlns:a16="http://schemas.microsoft.com/office/drawing/2014/main" id="{0FC4D950-A285-C04C-AB88-AA59138A59C5}"/>
              </a:ext>
            </a:extLst>
          </p:cNvPr>
          <p:cNvSpPr/>
          <p:nvPr/>
        </p:nvSpPr>
        <p:spPr>
          <a:xfrm>
            <a:off x="5415045" y="1271483"/>
            <a:ext cx="1759292" cy="467346"/>
          </a:xfrm>
          <a:prstGeom prst="roundRect">
            <a:avLst>
              <a:gd name="adj" fmla="val 10001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34600" b="1">
              <a:latin typeface="Tsukushi A Round Gothic" panose="02020400000000000000" pitchFamily="18" charset="-128"/>
              <a:ea typeface="Tsukushi A Round Gothic" panose="02020400000000000000" pitchFamily="18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5A9AC5E6-CF21-0349-9731-426B2F650383}"/>
              </a:ext>
            </a:extLst>
          </p:cNvPr>
          <p:cNvSpPr txBox="1"/>
          <p:nvPr/>
        </p:nvSpPr>
        <p:spPr>
          <a:xfrm>
            <a:off x="250968" y="2304797"/>
            <a:ext cx="1747993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ja-JP" altLang="en-US" sz="4000" b="1">
                <a:solidFill>
                  <a:schemeClr val="bg1"/>
                </a:solidFill>
                <a:latin typeface="Tsukushi A Round Gothic" panose="02020400000000000000" pitchFamily="18" charset="-128"/>
                <a:ea typeface="Tsukushi A Round Gothic" panose="02020400000000000000" pitchFamily="18" charset="-128"/>
                <a:cs typeface="LightNovelPopV2" pitchFamily="2" charset="-128"/>
              </a:rPr>
              <a:t>今年は</a:t>
            </a:r>
            <a:endParaRPr kumimoji="1" lang="ja-JP" altLang="en-US" sz="4000" b="1" dirty="0">
              <a:solidFill>
                <a:schemeClr val="bg1"/>
              </a:solidFill>
              <a:latin typeface="Tsukushi A Round Gothic" panose="02020400000000000000" pitchFamily="18" charset="-128"/>
              <a:ea typeface="Tsukushi A Round Gothic" panose="02020400000000000000" pitchFamily="18" charset="-128"/>
              <a:cs typeface="LightNovelPopV2" pitchFamily="2" charset="-128"/>
            </a:endParaRPr>
          </a:p>
        </p:txBody>
      </p:sp>
      <p:sp>
        <p:nvSpPr>
          <p:cNvPr id="29" name="角丸四角形 28">
            <a:extLst>
              <a:ext uri="{FF2B5EF4-FFF2-40B4-BE49-F238E27FC236}">
                <a16:creationId xmlns:a16="http://schemas.microsoft.com/office/drawing/2014/main" id="{BB2C1936-ABDA-BC49-BEF1-1EE728C23D7E}"/>
              </a:ext>
            </a:extLst>
          </p:cNvPr>
          <p:cNvSpPr/>
          <p:nvPr/>
        </p:nvSpPr>
        <p:spPr>
          <a:xfrm>
            <a:off x="340782" y="2868579"/>
            <a:ext cx="6837939" cy="1053883"/>
          </a:xfrm>
          <a:prstGeom prst="roundRect">
            <a:avLst>
              <a:gd name="adj" fmla="val 7121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28816"/>
          </a:p>
        </p:txBody>
      </p:sp>
      <p:sp>
        <p:nvSpPr>
          <p:cNvPr id="30" name="角丸四角形 29">
            <a:extLst>
              <a:ext uri="{FF2B5EF4-FFF2-40B4-BE49-F238E27FC236}">
                <a16:creationId xmlns:a16="http://schemas.microsoft.com/office/drawing/2014/main" id="{6F94DC62-D78A-EB42-9F41-5A83A8EEF19B}"/>
              </a:ext>
            </a:extLst>
          </p:cNvPr>
          <p:cNvSpPr/>
          <p:nvPr/>
        </p:nvSpPr>
        <p:spPr>
          <a:xfrm>
            <a:off x="340782" y="4502776"/>
            <a:ext cx="6837939" cy="5896817"/>
          </a:xfrm>
          <a:prstGeom prst="roundRect">
            <a:avLst>
              <a:gd name="adj" fmla="val 1740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28816"/>
          </a:p>
        </p:txBody>
      </p:sp>
      <p:pic>
        <p:nvPicPr>
          <p:cNvPr id="34" name="図 33">
            <a:extLst>
              <a:ext uri="{FF2B5EF4-FFF2-40B4-BE49-F238E27FC236}">
                <a16:creationId xmlns:a16="http://schemas.microsoft.com/office/drawing/2014/main" id="{4FB3DBC8-C456-6942-A535-8BA9CF596B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1288" y="9353877"/>
            <a:ext cx="1054754" cy="990324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D5119D6E-2F0D-8D4C-95A8-4C3ADE2038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436522" y="9300387"/>
            <a:ext cx="1023498" cy="1065330"/>
          </a:xfrm>
          <a:prstGeom prst="rect">
            <a:avLst/>
          </a:prstGeom>
        </p:spPr>
      </p:pic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A3964ED4-D6BA-3A4C-9680-B43D08E437FD}"/>
              </a:ext>
            </a:extLst>
          </p:cNvPr>
          <p:cNvSpPr txBox="1"/>
          <p:nvPr/>
        </p:nvSpPr>
        <p:spPr>
          <a:xfrm>
            <a:off x="5746317" y="3026188"/>
            <a:ext cx="1428019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ja-JP" altLang="en-US" sz="4400" b="1">
                <a:latin typeface="Tsukushi A Round Gothic" panose="02020400000000000000" pitchFamily="18" charset="-128"/>
                <a:ea typeface="Tsukushi A Round Gothic" panose="02020400000000000000" pitchFamily="18" charset="-128"/>
                <a:cs typeface="LightNovelPopV2" pitchFamily="2" charset="-128"/>
              </a:rPr>
              <a:t>の</a:t>
            </a:r>
            <a:r>
              <a:rPr kumimoji="1" lang="ja-JP" altLang="en-US" sz="4800" b="1">
                <a:latin typeface="Tsukushi A Round Gothic" panose="02020400000000000000" pitchFamily="18" charset="-128"/>
                <a:ea typeface="Tsukushi A Round Gothic" panose="02020400000000000000" pitchFamily="18" charset="-128"/>
                <a:cs typeface="LightNovelPopV2" pitchFamily="2" charset="-128"/>
              </a:rPr>
              <a:t>秋</a:t>
            </a:r>
            <a:endParaRPr kumimoji="1" lang="ja-JP" altLang="en-US" sz="4800" b="1" dirty="0">
              <a:latin typeface="Tsukushi A Round Gothic" panose="02020400000000000000" pitchFamily="18" charset="-128"/>
              <a:ea typeface="Tsukushi A Round Gothic" panose="02020400000000000000" pitchFamily="18" charset="-128"/>
              <a:cs typeface="LightNovelPopV2" pitchFamily="2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BDB1D673-6BF0-7F4C-8FD2-7D5F4BEA68B2}"/>
              </a:ext>
            </a:extLst>
          </p:cNvPr>
          <p:cNvSpPr txBox="1"/>
          <p:nvPr/>
        </p:nvSpPr>
        <p:spPr>
          <a:xfrm>
            <a:off x="344324" y="1902646"/>
            <a:ext cx="7011843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sz="1200" b="1">
                <a:solidFill>
                  <a:schemeClr val="bg1"/>
                </a:solidFill>
                <a:latin typeface="Tsukushi A Round Gothic" panose="02020400000000000000" pitchFamily="18" charset="-128"/>
                <a:ea typeface="Tsukushi A Round Gothic" panose="02020400000000000000" pitchFamily="18" charset="-128"/>
                <a:cs typeface="LightNovelPopV2" pitchFamily="2" charset="-128"/>
              </a:rPr>
              <a:t>　食欲の秋、読書の秋、スポーツの秋・・・、いろいろな○○の秋がありますが、あなたは今年の秋をどんな秋にしたいですか？今年の秋を自分はどのようにすごすのか、考えてみましょう。</a:t>
            </a:r>
            <a:endParaRPr kumimoji="1" lang="ja-JP" altLang="en-US" sz="1200" b="1" dirty="0">
              <a:solidFill>
                <a:schemeClr val="bg1"/>
              </a:solidFill>
              <a:latin typeface="Tsukushi A Round Gothic" panose="02020400000000000000" pitchFamily="18" charset="-128"/>
              <a:ea typeface="Tsukushi A Round Gothic" panose="02020400000000000000" pitchFamily="18" charset="-128"/>
              <a:cs typeface="LightNovelPopV2" pitchFamily="2" charset="-128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49B4FC79-E895-1041-AAEB-9239C277BED7}"/>
              </a:ext>
            </a:extLst>
          </p:cNvPr>
          <p:cNvSpPr txBox="1"/>
          <p:nvPr/>
        </p:nvSpPr>
        <p:spPr>
          <a:xfrm>
            <a:off x="250968" y="4132145"/>
            <a:ext cx="7011843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sz="1200" b="1">
                <a:solidFill>
                  <a:schemeClr val="bg1"/>
                </a:solidFill>
                <a:latin typeface="Tsukushi A Round Gothic" panose="02020400000000000000" pitchFamily="18" charset="-128"/>
                <a:ea typeface="Tsukushi A Round Gothic" panose="02020400000000000000" pitchFamily="18" charset="-128"/>
                <a:cs typeface="LightNovelPopV2" pitchFamily="2" charset="-128"/>
              </a:rPr>
              <a:t>　決めた理由や目標などを詳しく書きましょう。</a:t>
            </a:r>
            <a:endParaRPr kumimoji="1" lang="en-US" altLang="ja-JP" sz="1200" b="1" dirty="0">
              <a:solidFill>
                <a:schemeClr val="bg1"/>
              </a:solidFill>
              <a:latin typeface="Tsukushi A Round Gothic" panose="02020400000000000000" pitchFamily="18" charset="-128"/>
              <a:ea typeface="Tsukushi A Round Gothic" panose="02020400000000000000" pitchFamily="18" charset="-128"/>
              <a:cs typeface="LightNovelPopV2" pitchFamily="2" charset="-128"/>
            </a:endParaRPr>
          </a:p>
          <a:p>
            <a:r>
              <a:rPr kumimoji="1" lang="ja-JP" altLang="en-US" sz="1200" b="1">
                <a:solidFill>
                  <a:schemeClr val="bg1"/>
                </a:solidFill>
                <a:latin typeface="Tsukushi A Round Gothic" panose="02020400000000000000" pitchFamily="18" charset="-128"/>
                <a:ea typeface="Tsukushi A Round Gothic" panose="02020400000000000000" pitchFamily="18" charset="-128"/>
                <a:cs typeface="LightNovelPopV2" pitchFamily="2" charset="-128"/>
              </a:rPr>
              <a:t>　空いたスパースには関係するイラストを描いてみましょう。</a:t>
            </a:r>
            <a:endParaRPr kumimoji="1" lang="ja-JP" altLang="en-US" sz="1200" b="1" dirty="0">
              <a:solidFill>
                <a:schemeClr val="bg1"/>
              </a:solidFill>
              <a:latin typeface="Tsukushi A Round Gothic" panose="02020400000000000000" pitchFamily="18" charset="-128"/>
              <a:ea typeface="Tsukushi A Round Gothic" panose="02020400000000000000" pitchFamily="18" charset="-128"/>
              <a:cs typeface="LightNovelPopV2" pitchFamily="2" charset="-128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EF789443-EE3D-9F46-82B7-E0A40E3C86DF}"/>
              </a:ext>
            </a:extLst>
          </p:cNvPr>
          <p:cNvSpPr txBox="1"/>
          <p:nvPr/>
        </p:nvSpPr>
        <p:spPr>
          <a:xfrm>
            <a:off x="8014447" y="1635162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6" name="角丸四角形 15">
            <a:extLst>
              <a:ext uri="{FF2B5EF4-FFF2-40B4-BE49-F238E27FC236}">
                <a16:creationId xmlns:a16="http://schemas.microsoft.com/office/drawing/2014/main" id="{73EB4687-5DE6-A34F-BA86-B834CBA551E7}"/>
              </a:ext>
            </a:extLst>
          </p:cNvPr>
          <p:cNvSpPr/>
          <p:nvPr/>
        </p:nvSpPr>
        <p:spPr>
          <a:xfrm>
            <a:off x="2340442" y="1269714"/>
            <a:ext cx="348640" cy="469113"/>
          </a:xfrm>
          <a:prstGeom prst="roundRect">
            <a:avLst>
              <a:gd name="adj" fmla="val 12352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34600" b="1">
              <a:latin typeface="Tsukushi A Round Gothic" panose="02020400000000000000" pitchFamily="18" charset="-128"/>
              <a:ea typeface="Tsukushi A Round Gothic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121187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kumimoji="1" sz="28816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lIns="0" tIns="0" rIns="0" bIns="0" rtlCol="0">
        <a:spAutoFit/>
      </a:bodyPr>
      <a:lstStyle>
        <a:defPPr algn="l">
          <a:defRPr kumimoji="1" dirty="0" smtClean="0">
            <a:latin typeface="ＭＳ Ｐゴシック" panose="020B0600070205080204" pitchFamily="50" charset="-128"/>
            <a:ea typeface="ＭＳ Ｐゴシック" panose="020B060007020508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860</TotalTime>
  <Words>95</Words>
  <Application>Microsoft Macintosh PowerPoint</Application>
  <PresentationFormat>ユーザー設定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LightNovelPopV2</vt:lpstr>
      <vt:lpstr>ＭＳ Ｐゴシック</vt:lpstr>
      <vt:lpstr>Tsukushi A Round Gothic</vt:lpstr>
      <vt:lpstr>游ゴシック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PPDTP</dc:creator>
  <cp:lastModifiedBy>日野 勝</cp:lastModifiedBy>
  <cp:revision>39</cp:revision>
  <dcterms:created xsi:type="dcterms:W3CDTF">2019-01-26T09:54:28Z</dcterms:created>
  <dcterms:modified xsi:type="dcterms:W3CDTF">2022-10-02T14:00:52Z</dcterms:modified>
</cp:coreProperties>
</file>