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D6FF"/>
    <a:srgbClr val="FF2F92"/>
    <a:srgbClr val="D5FC79"/>
    <a:srgbClr val="FF40FF"/>
    <a:srgbClr val="00FA00"/>
    <a:srgbClr val="FFD579"/>
    <a:srgbClr val="7A81FF"/>
    <a:srgbClr val="FF9300"/>
    <a:srgbClr val="FFFC00"/>
    <a:srgbClr val="00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976"/>
    <p:restoredTop sz="94619"/>
  </p:normalViewPr>
  <p:slideViewPr>
    <p:cSldViewPr snapToGrid="0" snapToObjects="1" showGuides="1">
      <p:cViewPr varScale="1">
        <p:scale>
          <a:sx n="109" d="100"/>
          <a:sy n="109" d="100"/>
        </p:scale>
        <p:origin x="584" y="43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FDD7-2462-CC47-9BD3-412CA64469C9}" type="datetimeFigureOut">
              <a:rPr kumimoji="1" lang="ja-JP" altLang="en-US" smtClean="0"/>
              <a:t>2023/7/23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7526-9778-214A-AA21-FEADE8836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27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FDD7-2462-CC47-9BD3-412CA64469C9}" type="datetimeFigureOut">
              <a:rPr kumimoji="1" lang="ja-JP" altLang="en-US" smtClean="0"/>
              <a:t>2023/7/23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7526-9778-214A-AA21-FEADE8836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88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FDD7-2462-CC47-9BD3-412CA64469C9}" type="datetimeFigureOut">
              <a:rPr kumimoji="1" lang="ja-JP" altLang="en-US" smtClean="0"/>
              <a:t>2023/7/23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7526-9778-214A-AA21-FEADE8836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771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FDD7-2462-CC47-9BD3-412CA64469C9}" type="datetimeFigureOut">
              <a:rPr kumimoji="1" lang="ja-JP" altLang="en-US" smtClean="0"/>
              <a:t>2023/7/23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7526-9778-214A-AA21-FEADE8836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781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FDD7-2462-CC47-9BD3-412CA64469C9}" type="datetimeFigureOut">
              <a:rPr kumimoji="1" lang="ja-JP" altLang="en-US" smtClean="0"/>
              <a:t>2023/7/23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7526-9778-214A-AA21-FEADE8836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0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FDD7-2462-CC47-9BD3-412CA64469C9}" type="datetimeFigureOut">
              <a:rPr kumimoji="1" lang="ja-JP" altLang="en-US" smtClean="0"/>
              <a:t>2023/7/23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7526-9778-214A-AA21-FEADE8836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80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FDD7-2462-CC47-9BD3-412CA64469C9}" type="datetimeFigureOut">
              <a:rPr kumimoji="1" lang="ja-JP" altLang="en-US" smtClean="0"/>
              <a:t>2023/7/23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7526-9778-214A-AA21-FEADE8836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65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FDD7-2462-CC47-9BD3-412CA64469C9}" type="datetimeFigureOut">
              <a:rPr kumimoji="1" lang="ja-JP" altLang="en-US" smtClean="0"/>
              <a:t>2023/7/23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7526-9778-214A-AA21-FEADE8836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718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FDD7-2462-CC47-9BD3-412CA64469C9}" type="datetimeFigureOut">
              <a:rPr kumimoji="1" lang="ja-JP" altLang="en-US" smtClean="0"/>
              <a:t>2023/7/23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7526-9778-214A-AA21-FEADE8836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060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FDD7-2462-CC47-9BD3-412CA64469C9}" type="datetimeFigureOut">
              <a:rPr kumimoji="1" lang="ja-JP" altLang="en-US" smtClean="0"/>
              <a:t>2023/7/23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7526-9778-214A-AA21-FEADE8836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760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FDD7-2462-CC47-9BD3-412CA64469C9}" type="datetimeFigureOut">
              <a:rPr kumimoji="1" lang="ja-JP" altLang="en-US" smtClean="0"/>
              <a:t>2023/7/23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7526-9778-214A-AA21-FEADE8836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075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BFDD7-2462-CC47-9BD3-412CA64469C9}" type="datetimeFigureOut">
              <a:rPr kumimoji="1" lang="ja-JP" altLang="en-US" smtClean="0"/>
              <a:t>2023/7/23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47526-9778-214A-AA21-FEADE8836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239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FFB85B65-FD34-1C49-87E7-79E99A624265}"/>
              </a:ext>
            </a:extLst>
          </p:cNvPr>
          <p:cNvSpPr txBox="1"/>
          <p:nvPr/>
        </p:nvSpPr>
        <p:spPr>
          <a:xfrm>
            <a:off x="3068827" y="-424015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gradFill flip="none" rotWithShape="1">
                  <a:gsLst>
                    <a:gs pos="57000">
                      <a:srgbClr val="00B050"/>
                    </a:gs>
                    <a:gs pos="44000">
                      <a:srgbClr val="92D050"/>
                    </a:gs>
                    <a:gs pos="29000">
                      <a:srgbClr val="FFFF00"/>
                    </a:gs>
                    <a:gs pos="15000">
                      <a:srgbClr val="FFC000"/>
                    </a:gs>
                    <a:gs pos="0">
                      <a:srgbClr val="FF0000"/>
                    </a:gs>
                    <a:gs pos="70000">
                      <a:srgbClr val="00B0F0"/>
                    </a:gs>
                    <a:gs pos="83000">
                      <a:srgbClr val="0070C0"/>
                    </a:gs>
                    <a:gs pos="97000">
                      <a:srgbClr val="7030A0"/>
                    </a:gs>
                  </a:gsLst>
                  <a:lin ang="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hosphate Solid" panose="02000506050000020004" pitchFamily="2" charset="0"/>
                <a:ea typeface="PilGi" pitchFamily="2" charset="-127"/>
                <a:cs typeface="Phosphate Solid" panose="02000506050000020004" pitchFamily="2" charset="0"/>
              </a:rPr>
              <a:t>Special</a:t>
            </a:r>
            <a:r>
              <a:rPr kumimoji="1" lang="ja-JP" altLang="en-US" b="1">
                <a:gradFill flip="none" rotWithShape="1">
                  <a:gsLst>
                    <a:gs pos="57000">
                      <a:srgbClr val="00B050"/>
                    </a:gs>
                    <a:gs pos="44000">
                      <a:srgbClr val="92D050"/>
                    </a:gs>
                    <a:gs pos="29000">
                      <a:srgbClr val="FFFF00"/>
                    </a:gs>
                    <a:gs pos="15000">
                      <a:srgbClr val="FFC000"/>
                    </a:gs>
                    <a:gs pos="0">
                      <a:srgbClr val="FF0000"/>
                    </a:gs>
                    <a:gs pos="70000">
                      <a:srgbClr val="00B0F0"/>
                    </a:gs>
                    <a:gs pos="83000">
                      <a:srgbClr val="0070C0"/>
                    </a:gs>
                    <a:gs pos="97000">
                      <a:srgbClr val="7030A0"/>
                    </a:gs>
                  </a:gsLst>
                  <a:lin ang="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hosphate Solid" panose="02000506050000020004" pitchFamily="2" charset="0"/>
                <a:ea typeface="sushiki" panose="02000609000000000000" pitchFamily="49" charset="-128"/>
                <a:cs typeface="Phosphate Solid" panose="02000506050000020004" pitchFamily="2" charset="0"/>
              </a:rPr>
              <a:t> </a:t>
            </a:r>
            <a:r>
              <a:rPr lang="en-US" altLang="ja-JP" b="1" dirty="0">
                <a:gradFill flip="none" rotWithShape="1">
                  <a:gsLst>
                    <a:gs pos="57000">
                      <a:srgbClr val="00B050"/>
                    </a:gs>
                    <a:gs pos="44000">
                      <a:srgbClr val="92D050"/>
                    </a:gs>
                    <a:gs pos="29000">
                      <a:srgbClr val="FFFF00"/>
                    </a:gs>
                    <a:gs pos="15000">
                      <a:srgbClr val="FFC000"/>
                    </a:gs>
                    <a:gs pos="0">
                      <a:srgbClr val="FF0000"/>
                    </a:gs>
                    <a:gs pos="70000">
                      <a:srgbClr val="00B0F0"/>
                    </a:gs>
                    <a:gs pos="83000">
                      <a:srgbClr val="0070C0"/>
                    </a:gs>
                    <a:gs pos="97000">
                      <a:srgbClr val="7030A0"/>
                    </a:gs>
                  </a:gsLst>
                  <a:lin ang="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hosphate Solid" panose="02000506050000020004" pitchFamily="2" charset="0"/>
                <a:ea typeface="PilGi" pitchFamily="2" charset="-127"/>
                <a:cs typeface="Phosphate Solid" panose="02000506050000020004" pitchFamily="2" charset="0"/>
              </a:rPr>
              <a:t>T</a:t>
            </a:r>
            <a:r>
              <a:rPr kumimoji="1" lang="en-US" altLang="ja-JP" b="1" dirty="0">
                <a:gradFill flip="none" rotWithShape="1">
                  <a:gsLst>
                    <a:gs pos="57000">
                      <a:srgbClr val="00B050"/>
                    </a:gs>
                    <a:gs pos="44000">
                      <a:srgbClr val="92D050"/>
                    </a:gs>
                    <a:gs pos="29000">
                      <a:srgbClr val="FFFF00"/>
                    </a:gs>
                    <a:gs pos="15000">
                      <a:srgbClr val="FFC000"/>
                    </a:gs>
                    <a:gs pos="0">
                      <a:srgbClr val="FF0000"/>
                    </a:gs>
                    <a:gs pos="70000">
                      <a:srgbClr val="00B0F0"/>
                    </a:gs>
                    <a:gs pos="83000">
                      <a:srgbClr val="0070C0"/>
                    </a:gs>
                    <a:gs pos="97000">
                      <a:srgbClr val="7030A0"/>
                    </a:gs>
                  </a:gsLst>
                  <a:lin ang="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hosphate Solid" panose="02000506050000020004" pitchFamily="2" charset="0"/>
                <a:ea typeface="PilGi" pitchFamily="2" charset="-127"/>
                <a:cs typeface="Phosphate Solid" panose="02000506050000020004" pitchFamily="2" charset="0"/>
              </a:rPr>
              <a:t>icket</a:t>
            </a:r>
            <a:endParaRPr kumimoji="1" lang="ja-JP" altLang="en-US" b="1">
              <a:gradFill flip="none" rotWithShape="1">
                <a:gsLst>
                  <a:gs pos="57000">
                    <a:srgbClr val="00B050"/>
                  </a:gs>
                  <a:gs pos="44000">
                    <a:srgbClr val="92D050"/>
                  </a:gs>
                  <a:gs pos="29000">
                    <a:srgbClr val="FFFF00"/>
                  </a:gs>
                  <a:gs pos="15000">
                    <a:srgbClr val="FFC000"/>
                  </a:gs>
                  <a:gs pos="0">
                    <a:srgbClr val="FF0000"/>
                  </a:gs>
                  <a:gs pos="70000">
                    <a:srgbClr val="00B0F0"/>
                  </a:gs>
                  <a:gs pos="83000">
                    <a:srgbClr val="0070C0"/>
                  </a:gs>
                  <a:gs pos="97000">
                    <a:srgbClr val="7030A0"/>
                  </a:gs>
                </a:gsLst>
                <a:lin ang="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Phosphate Solid" panose="02000506050000020004" pitchFamily="2" charset="0"/>
              <a:ea typeface="sushiki" panose="02000609000000000000" pitchFamily="49" charset="-128"/>
              <a:cs typeface="Phosphate Solid" panose="02000506050000020004" pitchFamily="2" charset="0"/>
            </a:endParaRPr>
          </a:p>
        </p:txBody>
      </p: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4FF6B02E-A092-824F-8BE3-06D1EACE4DF9}"/>
              </a:ext>
            </a:extLst>
          </p:cNvPr>
          <p:cNvGrpSpPr/>
          <p:nvPr/>
        </p:nvGrpSpPr>
        <p:grpSpPr>
          <a:xfrm>
            <a:off x="116540" y="147028"/>
            <a:ext cx="9661570" cy="1391906"/>
            <a:chOff x="116540" y="147028"/>
            <a:chExt cx="9661570" cy="1391906"/>
          </a:xfrm>
        </p:grpSpPr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1AFE19AC-34AF-894C-951E-884EEA18B5CB}"/>
                </a:ext>
              </a:extLst>
            </p:cNvPr>
            <p:cNvGrpSpPr/>
            <p:nvPr/>
          </p:nvGrpSpPr>
          <p:grpSpPr>
            <a:xfrm>
              <a:off x="116540" y="147028"/>
              <a:ext cx="4769225" cy="1391906"/>
              <a:chOff x="116540" y="147028"/>
              <a:chExt cx="4769225" cy="1391906"/>
            </a:xfrm>
          </p:grpSpPr>
          <p:sp>
            <p:nvSpPr>
              <p:cNvPr id="4" name="正方形/長方形 3">
                <a:extLst>
                  <a:ext uri="{FF2B5EF4-FFF2-40B4-BE49-F238E27FC236}">
                    <a16:creationId xmlns:a16="http://schemas.microsoft.com/office/drawing/2014/main" id="{31A166AF-1A1D-0D40-8C32-EAAF918BCD11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F7C7E9A7-44F7-B840-8339-62374E9FDAF3}"/>
                  </a:ext>
                </a:extLst>
              </p:cNvPr>
              <p:cNvSpPr/>
              <p:nvPr/>
            </p:nvSpPr>
            <p:spPr>
              <a:xfrm>
                <a:off x="4109300" y="163068"/>
                <a:ext cx="765422" cy="134339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D3B18DB6-DC8A-E346-A1DE-DC64321E0D1D}"/>
                  </a:ext>
                </a:extLst>
              </p:cNvPr>
              <p:cNvSpPr/>
              <p:nvPr/>
            </p:nvSpPr>
            <p:spPr>
              <a:xfrm>
                <a:off x="213546" y="240585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E6C2FD2C-474E-ED40-9F2B-1EDF7A5BB1F6}"/>
                  </a:ext>
                </a:extLst>
              </p:cNvPr>
              <p:cNvSpPr txBox="1"/>
              <p:nvPr/>
            </p:nvSpPr>
            <p:spPr>
              <a:xfrm>
                <a:off x="146022" y="181343"/>
                <a:ext cx="34676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Special</a:t>
                </a:r>
                <a:r>
                  <a:rPr kumimoji="1" lang="ja-JP" altLang="en-US" b="1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sushiki" panose="02000609000000000000" pitchFamily="49" charset="-128"/>
                    <a:cs typeface="Phosphate Solid" panose="02000506050000020004" pitchFamily="2" charset="0"/>
                  </a:rPr>
                  <a:t> </a:t>
                </a:r>
                <a:r>
                  <a:rPr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T</a:t>
                </a:r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icket for 6-1 members</a:t>
                </a:r>
                <a:endParaRPr kumimoji="1" lang="ja-JP" altLang="en-US" b="1">
                  <a:pattFill prst="pct90">
                    <a:fgClr>
                      <a:srgbClr val="E3DBD5"/>
                    </a:fgClr>
                    <a:bgClr>
                      <a:schemeClr val="bg1"/>
                    </a:bgClr>
                  </a:patt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Phosphate Solid" panose="02000506050000020004" pitchFamily="2" charset="0"/>
                  <a:ea typeface="sushiki" panose="02000609000000000000" pitchFamily="49" charset="-128"/>
                  <a:cs typeface="Phosphate Solid" panose="02000506050000020004" pitchFamily="2" charset="0"/>
                </a:endParaRPr>
              </a:p>
            </p:txBody>
          </p:sp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A5FA81D0-1DCB-2C4D-B876-7064EA5F5E56}"/>
                  </a:ext>
                </a:extLst>
              </p:cNvPr>
              <p:cNvSpPr txBox="1"/>
              <p:nvPr/>
            </p:nvSpPr>
            <p:spPr>
              <a:xfrm>
                <a:off x="268939" y="558751"/>
                <a:ext cx="372026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4000">
                    <a:gradFill>
                      <a:gsLst>
                        <a:gs pos="48500">
                          <a:srgbClr val="7030A0"/>
                        </a:gs>
                        <a:gs pos="0">
                          <a:srgbClr val="7030A0"/>
                        </a:gs>
                        <a:gs pos="97000">
                          <a:srgbClr val="7030A0"/>
                        </a:gs>
                      </a:gsLst>
                      <a:lin ang="0" scaled="1"/>
                    </a:gra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席がえ発動券</a:t>
                </a:r>
              </a:p>
            </p:txBody>
          </p:sp>
          <p:pic>
            <p:nvPicPr>
              <p:cNvPr id="18" name="図 17">
                <a:extLst>
                  <a:ext uri="{FF2B5EF4-FFF2-40B4-BE49-F238E27FC236}">
                    <a16:creationId xmlns:a16="http://schemas.microsoft.com/office/drawing/2014/main" id="{F68DBC50-BF42-B348-9CB1-2B103FC2696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35958"/>
              <a:stretch/>
            </p:blipFill>
            <p:spPr>
              <a:xfrm rot="16200000">
                <a:off x="4011121" y="482622"/>
                <a:ext cx="1006413" cy="530449"/>
              </a:xfrm>
              <a:prstGeom prst="rect">
                <a:avLst/>
              </a:prstGeom>
            </p:spPr>
          </p:pic>
          <p:cxnSp>
            <p:nvCxnSpPr>
              <p:cNvPr id="20" name="直線コネクタ 19">
                <a:extLst>
                  <a:ext uri="{FF2B5EF4-FFF2-40B4-BE49-F238E27FC236}">
                    <a16:creationId xmlns:a16="http://schemas.microsoft.com/office/drawing/2014/main" id="{C2472D31-8EF1-0A41-9282-E1871212AB0E}"/>
                  </a:ext>
                </a:extLst>
              </p:cNvPr>
              <p:cNvCxnSpPr/>
              <p:nvPr/>
            </p:nvCxnSpPr>
            <p:spPr>
              <a:xfrm>
                <a:off x="4105836" y="147028"/>
                <a:ext cx="0" cy="1368007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9BD7209B-223B-5648-98F4-1212412FFD9E}"/>
                  </a:ext>
                </a:extLst>
              </p:cNvPr>
              <p:cNvSpPr txBox="1"/>
              <p:nvPr/>
            </p:nvSpPr>
            <p:spPr>
              <a:xfrm>
                <a:off x="121253" y="443208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EDE82FA3-6AD5-FA40-BA96-340D6359384E}"/>
                  </a:ext>
                </a:extLst>
              </p:cNvPr>
              <p:cNvSpPr txBox="1"/>
              <p:nvPr/>
            </p:nvSpPr>
            <p:spPr>
              <a:xfrm>
                <a:off x="4142344" y="1231157"/>
                <a:ext cx="7232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期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限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れ</a:t>
                </a:r>
                <a:endParaRPr kumimoji="1" lang="en-US" altLang="ja-JP" sz="700" dirty="0">
                  <a:solidFill>
                    <a:schemeClr val="bg1"/>
                  </a:solidFill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切り取り無効</a:t>
                </a:r>
              </a:p>
            </p:txBody>
          </p:sp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69F9B571-692D-E24A-8ABD-6196370902CD}"/>
                  </a:ext>
                </a:extLst>
              </p:cNvPr>
              <p:cNvSpPr txBox="1"/>
              <p:nvPr/>
            </p:nvSpPr>
            <p:spPr>
              <a:xfrm>
                <a:off x="116540" y="1153940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</p:grpSp>
        <p:grpSp>
          <p:nvGrpSpPr>
            <p:cNvPr id="30" name="グループ化 29">
              <a:extLst>
                <a:ext uri="{FF2B5EF4-FFF2-40B4-BE49-F238E27FC236}">
                  <a16:creationId xmlns:a16="http://schemas.microsoft.com/office/drawing/2014/main" id="{33CD7C7E-4159-0B43-B22D-9CA6186DB3B7}"/>
                </a:ext>
              </a:extLst>
            </p:cNvPr>
            <p:cNvGrpSpPr/>
            <p:nvPr/>
          </p:nvGrpSpPr>
          <p:grpSpPr>
            <a:xfrm>
              <a:off x="5008886" y="152401"/>
              <a:ext cx="4769224" cy="1362634"/>
              <a:chOff x="116541" y="152401"/>
              <a:chExt cx="4769224" cy="1362634"/>
            </a:xfrm>
          </p:grpSpPr>
          <p:sp>
            <p:nvSpPr>
              <p:cNvPr id="31" name="正方形/長方形 30">
                <a:extLst>
                  <a:ext uri="{FF2B5EF4-FFF2-40B4-BE49-F238E27FC236}">
                    <a16:creationId xmlns:a16="http://schemas.microsoft.com/office/drawing/2014/main" id="{30403ADB-ECBD-C541-9032-E1CC89A8C911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正方形/長方形 31">
                <a:extLst>
                  <a:ext uri="{FF2B5EF4-FFF2-40B4-BE49-F238E27FC236}">
                    <a16:creationId xmlns:a16="http://schemas.microsoft.com/office/drawing/2014/main" id="{57FF116B-2C26-8D44-9F78-E4BDFDD6860B}"/>
                  </a:ext>
                </a:extLst>
              </p:cNvPr>
              <p:cNvSpPr/>
              <p:nvPr/>
            </p:nvSpPr>
            <p:spPr>
              <a:xfrm>
                <a:off x="127417" y="166254"/>
                <a:ext cx="775564" cy="1336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正方形/長方形 32">
                <a:extLst>
                  <a:ext uri="{FF2B5EF4-FFF2-40B4-BE49-F238E27FC236}">
                    <a16:creationId xmlns:a16="http://schemas.microsoft.com/office/drawing/2014/main" id="{44BF367E-7C8B-1646-91EC-47204E9DBEB9}"/>
                  </a:ext>
                </a:extLst>
              </p:cNvPr>
              <p:cNvSpPr/>
              <p:nvPr/>
            </p:nvSpPr>
            <p:spPr>
              <a:xfrm>
                <a:off x="1004880" y="248797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AC6937D7-11A3-B346-BD69-FA0B1D86F981}"/>
                  </a:ext>
                </a:extLst>
              </p:cNvPr>
              <p:cNvSpPr txBox="1"/>
              <p:nvPr/>
            </p:nvSpPr>
            <p:spPr>
              <a:xfrm>
                <a:off x="930920" y="229561"/>
                <a:ext cx="157956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05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このチケットについて</a:t>
                </a:r>
                <a:endParaRPr lang="en-US" altLang="ja-JP" sz="105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E930490C-5CF2-974A-B4E8-4BDCDA1B31BE}"/>
                  </a:ext>
                </a:extLst>
              </p:cNvPr>
              <p:cNvSpPr txBox="1"/>
              <p:nvPr/>
            </p:nvSpPr>
            <p:spPr>
              <a:xfrm>
                <a:off x="1004880" y="451174"/>
                <a:ext cx="3651913" cy="95410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・このチケットを先生に見せると、席がえをすることができます。ただし、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　席がえの方法や時間は先生と相談してから決めましょう。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・担任の先生以外の時には使えません。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・このチケットを他の人にあげること、また売買はできません。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・表のバーコードに記された有効期限内に使いましょう。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・名前の無いもの、すでに切り取られたものは使用できません。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・カードの使用は一度きりです。常識の範囲内で楽しく使いましょう。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</p:grpSp>
        <p:grpSp>
          <p:nvGrpSpPr>
            <p:cNvPr id="53" name="グループ化 52">
              <a:extLst>
                <a:ext uri="{FF2B5EF4-FFF2-40B4-BE49-F238E27FC236}">
                  <a16:creationId xmlns:a16="http://schemas.microsoft.com/office/drawing/2014/main" id="{C354849D-38E4-FE41-BCA1-82EBFB266E14}"/>
                </a:ext>
              </a:extLst>
            </p:cNvPr>
            <p:cNvGrpSpPr/>
            <p:nvPr/>
          </p:nvGrpSpPr>
          <p:grpSpPr>
            <a:xfrm>
              <a:off x="5053222" y="240585"/>
              <a:ext cx="697627" cy="1178053"/>
              <a:chOff x="4221164" y="1631445"/>
              <a:chExt cx="697627" cy="1178053"/>
            </a:xfrm>
          </p:grpSpPr>
          <p:sp>
            <p:nvSpPr>
              <p:cNvPr id="51" name="正方形/長方形 50">
                <a:extLst>
                  <a:ext uri="{FF2B5EF4-FFF2-40B4-BE49-F238E27FC236}">
                    <a16:creationId xmlns:a16="http://schemas.microsoft.com/office/drawing/2014/main" id="{C827E758-7DBE-DB47-954F-2839A4446220}"/>
                  </a:ext>
                </a:extLst>
              </p:cNvPr>
              <p:cNvSpPr/>
              <p:nvPr/>
            </p:nvSpPr>
            <p:spPr>
              <a:xfrm>
                <a:off x="4249103" y="1631445"/>
                <a:ext cx="645504" cy="11780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903BFB68-416C-8A42-BDEE-65BF4B95623C}"/>
                  </a:ext>
                </a:extLst>
              </p:cNvPr>
              <p:cNvSpPr txBox="1"/>
              <p:nvPr/>
            </p:nvSpPr>
            <p:spPr>
              <a:xfrm>
                <a:off x="4221164" y="1639657"/>
                <a:ext cx="69762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800">
                    <a:solidFill>
                      <a:schemeClr val="bg1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自分の名前</a:t>
                </a:r>
              </a:p>
            </p:txBody>
          </p:sp>
        </p:grpSp>
      </p:grp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B77290F1-948D-BD4D-8D4A-DDDE663906DC}"/>
              </a:ext>
            </a:extLst>
          </p:cNvPr>
          <p:cNvGrpSpPr/>
          <p:nvPr/>
        </p:nvGrpSpPr>
        <p:grpSpPr>
          <a:xfrm>
            <a:off x="126315" y="1871056"/>
            <a:ext cx="9661570" cy="1391906"/>
            <a:chOff x="116540" y="147028"/>
            <a:chExt cx="9661570" cy="1391906"/>
          </a:xfrm>
        </p:grpSpPr>
        <p:grpSp>
          <p:nvGrpSpPr>
            <p:cNvPr id="59" name="グループ化 58">
              <a:extLst>
                <a:ext uri="{FF2B5EF4-FFF2-40B4-BE49-F238E27FC236}">
                  <a16:creationId xmlns:a16="http://schemas.microsoft.com/office/drawing/2014/main" id="{A3D74AA4-C44C-BA48-8B4E-7C058DDE860C}"/>
                </a:ext>
              </a:extLst>
            </p:cNvPr>
            <p:cNvGrpSpPr/>
            <p:nvPr/>
          </p:nvGrpSpPr>
          <p:grpSpPr>
            <a:xfrm>
              <a:off x="116540" y="147028"/>
              <a:ext cx="4769225" cy="1391906"/>
              <a:chOff x="116540" y="147028"/>
              <a:chExt cx="4769225" cy="1391906"/>
            </a:xfrm>
          </p:grpSpPr>
          <p:sp>
            <p:nvSpPr>
              <p:cNvPr id="69" name="正方形/長方形 68">
                <a:extLst>
                  <a:ext uri="{FF2B5EF4-FFF2-40B4-BE49-F238E27FC236}">
                    <a16:creationId xmlns:a16="http://schemas.microsoft.com/office/drawing/2014/main" id="{8BEC3150-2CF2-F44A-B973-3CD4071325E0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正方形/長方形 69">
                <a:extLst>
                  <a:ext uri="{FF2B5EF4-FFF2-40B4-BE49-F238E27FC236}">
                    <a16:creationId xmlns:a16="http://schemas.microsoft.com/office/drawing/2014/main" id="{B234DCC5-2EE8-7541-939F-E5314B2DC91D}"/>
                  </a:ext>
                </a:extLst>
              </p:cNvPr>
              <p:cNvSpPr/>
              <p:nvPr/>
            </p:nvSpPr>
            <p:spPr>
              <a:xfrm>
                <a:off x="4109300" y="163068"/>
                <a:ext cx="765422" cy="134339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正方形/長方形 70">
                <a:extLst>
                  <a:ext uri="{FF2B5EF4-FFF2-40B4-BE49-F238E27FC236}">
                    <a16:creationId xmlns:a16="http://schemas.microsoft.com/office/drawing/2014/main" id="{EE135595-EB90-9F4A-B8BC-AEB60BDE863A}"/>
                  </a:ext>
                </a:extLst>
              </p:cNvPr>
              <p:cNvSpPr/>
              <p:nvPr/>
            </p:nvSpPr>
            <p:spPr>
              <a:xfrm>
                <a:off x="213546" y="240585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" name="テキスト ボックス 71">
                <a:extLst>
                  <a:ext uri="{FF2B5EF4-FFF2-40B4-BE49-F238E27FC236}">
                    <a16:creationId xmlns:a16="http://schemas.microsoft.com/office/drawing/2014/main" id="{9074C15D-A8EE-B74C-B0BA-05B2A632DFD0}"/>
                  </a:ext>
                </a:extLst>
              </p:cNvPr>
              <p:cNvSpPr txBox="1"/>
              <p:nvPr/>
            </p:nvSpPr>
            <p:spPr>
              <a:xfrm>
                <a:off x="146022" y="181343"/>
                <a:ext cx="34676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Special</a:t>
                </a:r>
                <a:r>
                  <a:rPr kumimoji="1" lang="ja-JP" altLang="en-US" b="1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sushiki" panose="02000609000000000000" pitchFamily="49" charset="-128"/>
                    <a:cs typeface="Phosphate Solid" panose="02000506050000020004" pitchFamily="2" charset="0"/>
                  </a:rPr>
                  <a:t> </a:t>
                </a:r>
                <a:r>
                  <a:rPr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T</a:t>
                </a:r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icket for 6-1 members</a:t>
                </a:r>
                <a:endParaRPr kumimoji="1" lang="ja-JP" altLang="en-US" b="1">
                  <a:pattFill prst="pct90">
                    <a:fgClr>
                      <a:srgbClr val="E3DBD5"/>
                    </a:fgClr>
                    <a:bgClr>
                      <a:schemeClr val="bg1"/>
                    </a:bgClr>
                  </a:patt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Phosphate Solid" panose="02000506050000020004" pitchFamily="2" charset="0"/>
                  <a:ea typeface="sushiki" panose="02000609000000000000" pitchFamily="49" charset="-128"/>
                  <a:cs typeface="Phosphate Solid" panose="02000506050000020004" pitchFamily="2" charset="0"/>
                </a:endParaRPr>
              </a:p>
            </p:txBody>
          </p:sp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7387D712-BDAB-6D4B-B072-9FA54481B229}"/>
                  </a:ext>
                </a:extLst>
              </p:cNvPr>
              <p:cNvSpPr txBox="1"/>
              <p:nvPr/>
            </p:nvSpPr>
            <p:spPr>
              <a:xfrm>
                <a:off x="213546" y="558751"/>
                <a:ext cx="377566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000">
                    <a:solidFill>
                      <a:srgbClr val="00B0F0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宿題かんべん券</a:t>
                </a:r>
                <a:endParaRPr kumimoji="1" lang="ja-JP" altLang="en-US" sz="4000">
                  <a:solidFill>
                    <a:srgbClr val="00B0F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</p:txBody>
          </p:sp>
          <p:pic>
            <p:nvPicPr>
              <p:cNvPr id="74" name="図 73">
                <a:extLst>
                  <a:ext uri="{FF2B5EF4-FFF2-40B4-BE49-F238E27FC236}">
                    <a16:creationId xmlns:a16="http://schemas.microsoft.com/office/drawing/2014/main" id="{F4AEC99D-7ED8-724B-924D-B2365631C1A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35958"/>
              <a:stretch/>
            </p:blipFill>
            <p:spPr>
              <a:xfrm rot="16200000">
                <a:off x="4011121" y="482622"/>
                <a:ext cx="1006413" cy="530449"/>
              </a:xfrm>
              <a:prstGeom prst="rect">
                <a:avLst/>
              </a:prstGeom>
            </p:spPr>
          </p:pic>
          <p:cxnSp>
            <p:nvCxnSpPr>
              <p:cNvPr id="75" name="直線コネクタ 74">
                <a:extLst>
                  <a:ext uri="{FF2B5EF4-FFF2-40B4-BE49-F238E27FC236}">
                    <a16:creationId xmlns:a16="http://schemas.microsoft.com/office/drawing/2014/main" id="{E14AB0F2-2930-5845-93D3-2DAA2AF68067}"/>
                  </a:ext>
                </a:extLst>
              </p:cNvPr>
              <p:cNvCxnSpPr/>
              <p:nvPr/>
            </p:nvCxnSpPr>
            <p:spPr>
              <a:xfrm>
                <a:off x="4105836" y="147028"/>
                <a:ext cx="0" cy="1368007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テキスト ボックス 75">
                <a:extLst>
                  <a:ext uri="{FF2B5EF4-FFF2-40B4-BE49-F238E27FC236}">
                    <a16:creationId xmlns:a16="http://schemas.microsoft.com/office/drawing/2014/main" id="{E515B642-229E-964E-AD51-7D8C902A908F}"/>
                  </a:ext>
                </a:extLst>
              </p:cNvPr>
              <p:cNvSpPr txBox="1"/>
              <p:nvPr/>
            </p:nvSpPr>
            <p:spPr>
              <a:xfrm>
                <a:off x="121253" y="443208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8EDCDEF7-AAC5-C34B-BCBF-E819E4F760DD}"/>
                  </a:ext>
                </a:extLst>
              </p:cNvPr>
              <p:cNvSpPr txBox="1"/>
              <p:nvPr/>
            </p:nvSpPr>
            <p:spPr>
              <a:xfrm>
                <a:off x="4142344" y="1231157"/>
                <a:ext cx="7232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期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限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れ</a:t>
                </a:r>
                <a:endParaRPr kumimoji="1" lang="en-US" altLang="ja-JP" sz="700" dirty="0">
                  <a:solidFill>
                    <a:schemeClr val="bg1"/>
                  </a:solidFill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切り取り無効</a:t>
                </a:r>
              </a:p>
            </p:txBody>
          </p:sp>
          <p:sp>
            <p:nvSpPr>
              <p:cNvPr id="78" name="テキスト ボックス 77">
                <a:extLst>
                  <a:ext uri="{FF2B5EF4-FFF2-40B4-BE49-F238E27FC236}">
                    <a16:creationId xmlns:a16="http://schemas.microsoft.com/office/drawing/2014/main" id="{5CE20ADA-0AC5-F84A-B5BF-9AF307FCE2CB}"/>
                  </a:ext>
                </a:extLst>
              </p:cNvPr>
              <p:cNvSpPr txBox="1"/>
              <p:nvPr/>
            </p:nvSpPr>
            <p:spPr>
              <a:xfrm>
                <a:off x="116540" y="1153940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</p:grpSp>
        <p:grpSp>
          <p:nvGrpSpPr>
            <p:cNvPr id="60" name="グループ化 59">
              <a:extLst>
                <a:ext uri="{FF2B5EF4-FFF2-40B4-BE49-F238E27FC236}">
                  <a16:creationId xmlns:a16="http://schemas.microsoft.com/office/drawing/2014/main" id="{864E3E06-33E3-A840-9930-9CD0B32FE9F3}"/>
                </a:ext>
              </a:extLst>
            </p:cNvPr>
            <p:cNvGrpSpPr/>
            <p:nvPr/>
          </p:nvGrpSpPr>
          <p:grpSpPr>
            <a:xfrm>
              <a:off x="5008886" y="152401"/>
              <a:ext cx="4769224" cy="1362634"/>
              <a:chOff x="116541" y="152401"/>
              <a:chExt cx="4769224" cy="1362634"/>
            </a:xfrm>
          </p:grpSpPr>
          <p:sp>
            <p:nvSpPr>
              <p:cNvPr id="64" name="正方形/長方形 63">
                <a:extLst>
                  <a:ext uri="{FF2B5EF4-FFF2-40B4-BE49-F238E27FC236}">
                    <a16:creationId xmlns:a16="http://schemas.microsoft.com/office/drawing/2014/main" id="{B6105884-BA3C-FC44-863D-E65B419FBBA7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正方形/長方形 64">
                <a:extLst>
                  <a:ext uri="{FF2B5EF4-FFF2-40B4-BE49-F238E27FC236}">
                    <a16:creationId xmlns:a16="http://schemas.microsoft.com/office/drawing/2014/main" id="{6F4FB6B0-A6AE-AF4A-A450-AE4A527EA2F6}"/>
                  </a:ext>
                </a:extLst>
              </p:cNvPr>
              <p:cNvSpPr/>
              <p:nvPr/>
            </p:nvSpPr>
            <p:spPr>
              <a:xfrm>
                <a:off x="127417" y="166254"/>
                <a:ext cx="775564" cy="1336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正方形/長方形 65">
                <a:extLst>
                  <a:ext uri="{FF2B5EF4-FFF2-40B4-BE49-F238E27FC236}">
                    <a16:creationId xmlns:a16="http://schemas.microsoft.com/office/drawing/2014/main" id="{D45DADD6-9B3C-8D41-BBF6-40A4AD73F73C}"/>
                  </a:ext>
                </a:extLst>
              </p:cNvPr>
              <p:cNvSpPr/>
              <p:nvPr/>
            </p:nvSpPr>
            <p:spPr>
              <a:xfrm>
                <a:off x="1004880" y="248797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443BE932-090C-1B46-A549-E66C3203C493}"/>
                  </a:ext>
                </a:extLst>
              </p:cNvPr>
              <p:cNvSpPr txBox="1"/>
              <p:nvPr/>
            </p:nvSpPr>
            <p:spPr>
              <a:xfrm>
                <a:off x="930920" y="229561"/>
                <a:ext cx="157956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05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このチケットについて</a:t>
                </a:r>
                <a:endParaRPr lang="en-US" altLang="ja-JP" sz="105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D1C4F42B-B148-0649-8900-D5CCFDAE16C7}"/>
                  </a:ext>
                </a:extLst>
              </p:cNvPr>
              <p:cNvSpPr txBox="1"/>
              <p:nvPr/>
            </p:nvSpPr>
            <p:spPr>
              <a:xfrm>
                <a:off x="1004880" y="451174"/>
                <a:ext cx="3651913" cy="95410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・このチケットを先生に見せると、次の日に宿題を提出しなくても何も言われなくなります。使える日が限られます。よく相談しましょう。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・担任の先生以外の時には使えません。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・このチケットを他の人にあげること、また売買はできません。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・表のバーコードに記された有効期限内に使いましょう。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・名前の無いもの、すでに切り取られたものは使用できません。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・カードの使用は一度きりです。常識の範囲内で楽しく使いましょう。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</p:grpSp>
        <p:grpSp>
          <p:nvGrpSpPr>
            <p:cNvPr id="61" name="グループ化 60">
              <a:extLst>
                <a:ext uri="{FF2B5EF4-FFF2-40B4-BE49-F238E27FC236}">
                  <a16:creationId xmlns:a16="http://schemas.microsoft.com/office/drawing/2014/main" id="{19E87BA8-3E9B-E446-AE14-410B14D9CB23}"/>
                </a:ext>
              </a:extLst>
            </p:cNvPr>
            <p:cNvGrpSpPr/>
            <p:nvPr/>
          </p:nvGrpSpPr>
          <p:grpSpPr>
            <a:xfrm>
              <a:off x="5053222" y="240585"/>
              <a:ext cx="697627" cy="1178053"/>
              <a:chOff x="4221164" y="1631445"/>
              <a:chExt cx="697627" cy="1178053"/>
            </a:xfrm>
          </p:grpSpPr>
          <p:sp>
            <p:nvSpPr>
              <p:cNvPr id="62" name="正方形/長方形 61">
                <a:extLst>
                  <a:ext uri="{FF2B5EF4-FFF2-40B4-BE49-F238E27FC236}">
                    <a16:creationId xmlns:a16="http://schemas.microsoft.com/office/drawing/2014/main" id="{5F8DDDEF-38D0-4342-87F4-6701CBABA467}"/>
                  </a:ext>
                </a:extLst>
              </p:cNvPr>
              <p:cNvSpPr/>
              <p:nvPr/>
            </p:nvSpPr>
            <p:spPr>
              <a:xfrm>
                <a:off x="4249103" y="1631445"/>
                <a:ext cx="645504" cy="11780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E5BAFCE0-D1A5-1141-AAF9-8DC4A5B9AFEA}"/>
                  </a:ext>
                </a:extLst>
              </p:cNvPr>
              <p:cNvSpPr txBox="1"/>
              <p:nvPr/>
            </p:nvSpPr>
            <p:spPr>
              <a:xfrm>
                <a:off x="4221164" y="1639657"/>
                <a:ext cx="69762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800">
                    <a:solidFill>
                      <a:schemeClr val="bg1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自分の名前</a:t>
                </a:r>
              </a:p>
            </p:txBody>
          </p:sp>
        </p:grpSp>
      </p:grp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DD53F7B9-ECF0-4B4C-AA65-8EC7805EBD54}"/>
              </a:ext>
            </a:extLst>
          </p:cNvPr>
          <p:cNvGrpSpPr/>
          <p:nvPr/>
        </p:nvGrpSpPr>
        <p:grpSpPr>
          <a:xfrm>
            <a:off x="29129" y="3595084"/>
            <a:ext cx="9758756" cy="1391906"/>
            <a:chOff x="19354" y="147028"/>
            <a:chExt cx="9758756" cy="1391906"/>
          </a:xfrm>
        </p:grpSpPr>
        <p:grpSp>
          <p:nvGrpSpPr>
            <p:cNvPr id="80" name="グループ化 79">
              <a:extLst>
                <a:ext uri="{FF2B5EF4-FFF2-40B4-BE49-F238E27FC236}">
                  <a16:creationId xmlns:a16="http://schemas.microsoft.com/office/drawing/2014/main" id="{F401C2E5-8296-3E47-9599-147F0FA49813}"/>
                </a:ext>
              </a:extLst>
            </p:cNvPr>
            <p:cNvGrpSpPr/>
            <p:nvPr/>
          </p:nvGrpSpPr>
          <p:grpSpPr>
            <a:xfrm>
              <a:off x="19354" y="147028"/>
              <a:ext cx="4866411" cy="1391906"/>
              <a:chOff x="19354" y="147028"/>
              <a:chExt cx="4866411" cy="1391906"/>
            </a:xfrm>
          </p:grpSpPr>
          <p:sp>
            <p:nvSpPr>
              <p:cNvPr id="90" name="正方形/長方形 89">
                <a:extLst>
                  <a:ext uri="{FF2B5EF4-FFF2-40B4-BE49-F238E27FC236}">
                    <a16:creationId xmlns:a16="http://schemas.microsoft.com/office/drawing/2014/main" id="{289EDB0C-0B77-B249-A6CE-BCC347D138F8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正方形/長方形 90">
                <a:extLst>
                  <a:ext uri="{FF2B5EF4-FFF2-40B4-BE49-F238E27FC236}">
                    <a16:creationId xmlns:a16="http://schemas.microsoft.com/office/drawing/2014/main" id="{7391E670-3462-6E48-BD4E-E5BD7AB848B3}"/>
                  </a:ext>
                </a:extLst>
              </p:cNvPr>
              <p:cNvSpPr/>
              <p:nvPr/>
            </p:nvSpPr>
            <p:spPr>
              <a:xfrm>
                <a:off x="4109300" y="163068"/>
                <a:ext cx="765422" cy="134339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2" name="正方形/長方形 91">
                <a:extLst>
                  <a:ext uri="{FF2B5EF4-FFF2-40B4-BE49-F238E27FC236}">
                    <a16:creationId xmlns:a16="http://schemas.microsoft.com/office/drawing/2014/main" id="{E9BBE3E1-566D-8243-ABEE-A6791EE5C58B}"/>
                  </a:ext>
                </a:extLst>
              </p:cNvPr>
              <p:cNvSpPr/>
              <p:nvPr/>
            </p:nvSpPr>
            <p:spPr>
              <a:xfrm>
                <a:off x="213546" y="240585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3" name="テキスト ボックス 92">
                <a:extLst>
                  <a:ext uri="{FF2B5EF4-FFF2-40B4-BE49-F238E27FC236}">
                    <a16:creationId xmlns:a16="http://schemas.microsoft.com/office/drawing/2014/main" id="{AEC9666F-B647-BE47-ACEC-E818760566F6}"/>
                  </a:ext>
                </a:extLst>
              </p:cNvPr>
              <p:cNvSpPr txBox="1"/>
              <p:nvPr/>
            </p:nvSpPr>
            <p:spPr>
              <a:xfrm>
                <a:off x="146022" y="181343"/>
                <a:ext cx="34676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Special</a:t>
                </a:r>
                <a:r>
                  <a:rPr kumimoji="1" lang="ja-JP" altLang="en-US" b="1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sushiki" panose="02000609000000000000" pitchFamily="49" charset="-128"/>
                    <a:cs typeface="Phosphate Solid" panose="02000506050000020004" pitchFamily="2" charset="0"/>
                  </a:rPr>
                  <a:t> </a:t>
                </a:r>
                <a:r>
                  <a:rPr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T</a:t>
                </a:r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icket for 6-1 members</a:t>
                </a:r>
                <a:endParaRPr kumimoji="1" lang="ja-JP" altLang="en-US" b="1">
                  <a:pattFill prst="pct90">
                    <a:fgClr>
                      <a:srgbClr val="E3DBD5"/>
                    </a:fgClr>
                    <a:bgClr>
                      <a:schemeClr val="bg1"/>
                    </a:bgClr>
                  </a:patt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Phosphate Solid" panose="02000506050000020004" pitchFamily="2" charset="0"/>
                  <a:ea typeface="sushiki" panose="02000609000000000000" pitchFamily="49" charset="-128"/>
                  <a:cs typeface="Phosphate Solid" panose="02000506050000020004" pitchFamily="2" charset="0"/>
                </a:endParaRPr>
              </a:p>
            </p:txBody>
          </p:sp>
          <p:sp>
            <p:nvSpPr>
              <p:cNvPr id="94" name="テキスト ボックス 93">
                <a:extLst>
                  <a:ext uri="{FF2B5EF4-FFF2-40B4-BE49-F238E27FC236}">
                    <a16:creationId xmlns:a16="http://schemas.microsoft.com/office/drawing/2014/main" id="{22AE487D-C9FB-044A-8DA1-B643F7DEC7F4}"/>
                  </a:ext>
                </a:extLst>
              </p:cNvPr>
              <p:cNvSpPr txBox="1"/>
              <p:nvPr/>
            </p:nvSpPr>
            <p:spPr>
              <a:xfrm>
                <a:off x="19354" y="558751"/>
                <a:ext cx="416108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4000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黒板お絵かき券</a:t>
                </a:r>
              </a:p>
            </p:txBody>
          </p:sp>
          <p:pic>
            <p:nvPicPr>
              <p:cNvPr id="95" name="図 94">
                <a:extLst>
                  <a:ext uri="{FF2B5EF4-FFF2-40B4-BE49-F238E27FC236}">
                    <a16:creationId xmlns:a16="http://schemas.microsoft.com/office/drawing/2014/main" id="{C612ED77-8EF5-B845-A792-430D435617D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35958"/>
              <a:stretch/>
            </p:blipFill>
            <p:spPr>
              <a:xfrm rot="16200000">
                <a:off x="4011121" y="482622"/>
                <a:ext cx="1006413" cy="530449"/>
              </a:xfrm>
              <a:prstGeom prst="rect">
                <a:avLst/>
              </a:prstGeom>
            </p:spPr>
          </p:pic>
          <p:cxnSp>
            <p:nvCxnSpPr>
              <p:cNvPr id="96" name="直線コネクタ 95">
                <a:extLst>
                  <a:ext uri="{FF2B5EF4-FFF2-40B4-BE49-F238E27FC236}">
                    <a16:creationId xmlns:a16="http://schemas.microsoft.com/office/drawing/2014/main" id="{E153215B-8CE1-394B-A407-8576053AC9E3}"/>
                  </a:ext>
                </a:extLst>
              </p:cNvPr>
              <p:cNvCxnSpPr/>
              <p:nvPr/>
            </p:nvCxnSpPr>
            <p:spPr>
              <a:xfrm>
                <a:off x="4105836" y="147028"/>
                <a:ext cx="0" cy="1368007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テキスト ボックス 96">
                <a:extLst>
                  <a:ext uri="{FF2B5EF4-FFF2-40B4-BE49-F238E27FC236}">
                    <a16:creationId xmlns:a16="http://schemas.microsoft.com/office/drawing/2014/main" id="{FD2F2865-F15E-F24F-A64B-463BA5FAB806}"/>
                  </a:ext>
                </a:extLst>
              </p:cNvPr>
              <p:cNvSpPr txBox="1"/>
              <p:nvPr/>
            </p:nvSpPr>
            <p:spPr>
              <a:xfrm>
                <a:off x="121253" y="443208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  <p:sp>
            <p:nvSpPr>
              <p:cNvPr id="98" name="テキスト ボックス 97">
                <a:extLst>
                  <a:ext uri="{FF2B5EF4-FFF2-40B4-BE49-F238E27FC236}">
                    <a16:creationId xmlns:a16="http://schemas.microsoft.com/office/drawing/2014/main" id="{1B2419D8-C428-9347-BF34-CB7958B1898F}"/>
                  </a:ext>
                </a:extLst>
              </p:cNvPr>
              <p:cNvSpPr txBox="1"/>
              <p:nvPr/>
            </p:nvSpPr>
            <p:spPr>
              <a:xfrm>
                <a:off x="4142344" y="1231157"/>
                <a:ext cx="7232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期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限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れ</a:t>
                </a:r>
                <a:endParaRPr kumimoji="1" lang="en-US" altLang="ja-JP" sz="700" dirty="0">
                  <a:solidFill>
                    <a:schemeClr val="bg1"/>
                  </a:solidFill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切り取り無効</a:t>
                </a:r>
              </a:p>
            </p:txBody>
          </p:sp>
          <p:sp>
            <p:nvSpPr>
              <p:cNvPr id="99" name="テキスト ボックス 98">
                <a:extLst>
                  <a:ext uri="{FF2B5EF4-FFF2-40B4-BE49-F238E27FC236}">
                    <a16:creationId xmlns:a16="http://schemas.microsoft.com/office/drawing/2014/main" id="{6B772DF1-D19D-7C4F-911F-B1445E1F18AC}"/>
                  </a:ext>
                </a:extLst>
              </p:cNvPr>
              <p:cNvSpPr txBox="1"/>
              <p:nvPr/>
            </p:nvSpPr>
            <p:spPr>
              <a:xfrm>
                <a:off x="116540" y="1153940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</p:grpSp>
        <p:grpSp>
          <p:nvGrpSpPr>
            <p:cNvPr id="81" name="グループ化 80">
              <a:extLst>
                <a:ext uri="{FF2B5EF4-FFF2-40B4-BE49-F238E27FC236}">
                  <a16:creationId xmlns:a16="http://schemas.microsoft.com/office/drawing/2014/main" id="{CF066D87-CEF7-BF4A-9632-025E77275AA0}"/>
                </a:ext>
              </a:extLst>
            </p:cNvPr>
            <p:cNvGrpSpPr/>
            <p:nvPr/>
          </p:nvGrpSpPr>
          <p:grpSpPr>
            <a:xfrm>
              <a:off x="5008886" y="152401"/>
              <a:ext cx="4769224" cy="1362634"/>
              <a:chOff x="116541" y="152401"/>
              <a:chExt cx="4769224" cy="1362634"/>
            </a:xfrm>
          </p:grpSpPr>
          <p:sp>
            <p:nvSpPr>
              <p:cNvPr id="85" name="正方形/長方形 84">
                <a:extLst>
                  <a:ext uri="{FF2B5EF4-FFF2-40B4-BE49-F238E27FC236}">
                    <a16:creationId xmlns:a16="http://schemas.microsoft.com/office/drawing/2014/main" id="{B622764F-16F1-194A-8526-6488CB0D784E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6" name="正方形/長方形 85">
                <a:extLst>
                  <a:ext uri="{FF2B5EF4-FFF2-40B4-BE49-F238E27FC236}">
                    <a16:creationId xmlns:a16="http://schemas.microsoft.com/office/drawing/2014/main" id="{7B6737AF-062C-F540-A829-87F981014DFC}"/>
                  </a:ext>
                </a:extLst>
              </p:cNvPr>
              <p:cNvSpPr/>
              <p:nvPr/>
            </p:nvSpPr>
            <p:spPr>
              <a:xfrm>
                <a:off x="127417" y="166254"/>
                <a:ext cx="775564" cy="1336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7" name="正方形/長方形 86">
                <a:extLst>
                  <a:ext uri="{FF2B5EF4-FFF2-40B4-BE49-F238E27FC236}">
                    <a16:creationId xmlns:a16="http://schemas.microsoft.com/office/drawing/2014/main" id="{789C89B6-EE78-7140-B79B-C955027B8415}"/>
                  </a:ext>
                </a:extLst>
              </p:cNvPr>
              <p:cNvSpPr/>
              <p:nvPr/>
            </p:nvSpPr>
            <p:spPr>
              <a:xfrm>
                <a:off x="1004880" y="248797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" name="テキスト ボックス 87">
                <a:extLst>
                  <a:ext uri="{FF2B5EF4-FFF2-40B4-BE49-F238E27FC236}">
                    <a16:creationId xmlns:a16="http://schemas.microsoft.com/office/drawing/2014/main" id="{5ED7BC29-A807-1C45-9CA2-D3B44EC117D5}"/>
                  </a:ext>
                </a:extLst>
              </p:cNvPr>
              <p:cNvSpPr txBox="1"/>
              <p:nvPr/>
            </p:nvSpPr>
            <p:spPr>
              <a:xfrm>
                <a:off x="930920" y="229561"/>
                <a:ext cx="157956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05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このチケットについて</a:t>
                </a:r>
                <a:endParaRPr lang="en-US" altLang="ja-JP" sz="105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  <p:sp>
            <p:nvSpPr>
              <p:cNvPr id="89" name="テキスト ボックス 88">
                <a:extLst>
                  <a:ext uri="{FF2B5EF4-FFF2-40B4-BE49-F238E27FC236}">
                    <a16:creationId xmlns:a16="http://schemas.microsoft.com/office/drawing/2014/main" id="{B6C10AB4-17E8-594C-97C7-5C58B1AB08FD}"/>
                  </a:ext>
                </a:extLst>
              </p:cNvPr>
              <p:cNvSpPr txBox="1"/>
              <p:nvPr/>
            </p:nvSpPr>
            <p:spPr>
              <a:xfrm>
                <a:off x="1004880" y="451174"/>
                <a:ext cx="3651913" cy="95410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・このチケットを先生に見せると、休み時間の間、黒板にお絵かきができま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　す。友達をさそっても</a:t>
                </a:r>
                <a:r>
                  <a:rPr lang="en-US" altLang="ja-JP" sz="800" dirty="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OK</a:t>
                </a:r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です。下品な絵はやめましょう。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・担任の先生以外の時には使えません。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・このチケットを他の人にあげること、また売買はできません。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・表のバーコードに記された有効期限内に使いましょう。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・名前の無いもの、すでに切り取られたものは使用できません。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・カードの使用は一度きりです。常識の範囲内で楽しく使いましょう。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</p:grpSp>
        <p:grpSp>
          <p:nvGrpSpPr>
            <p:cNvPr id="82" name="グループ化 81">
              <a:extLst>
                <a:ext uri="{FF2B5EF4-FFF2-40B4-BE49-F238E27FC236}">
                  <a16:creationId xmlns:a16="http://schemas.microsoft.com/office/drawing/2014/main" id="{96096607-3362-B746-8C1B-59A56B51A69D}"/>
                </a:ext>
              </a:extLst>
            </p:cNvPr>
            <p:cNvGrpSpPr/>
            <p:nvPr/>
          </p:nvGrpSpPr>
          <p:grpSpPr>
            <a:xfrm>
              <a:off x="5053222" y="240585"/>
              <a:ext cx="697627" cy="1178053"/>
              <a:chOff x="4221164" y="1631445"/>
              <a:chExt cx="697627" cy="1178053"/>
            </a:xfrm>
          </p:grpSpPr>
          <p:sp>
            <p:nvSpPr>
              <p:cNvPr id="83" name="正方形/長方形 82">
                <a:extLst>
                  <a:ext uri="{FF2B5EF4-FFF2-40B4-BE49-F238E27FC236}">
                    <a16:creationId xmlns:a16="http://schemas.microsoft.com/office/drawing/2014/main" id="{E3D34B34-85A7-0B4E-8EDB-3C41176E900E}"/>
                  </a:ext>
                </a:extLst>
              </p:cNvPr>
              <p:cNvSpPr/>
              <p:nvPr/>
            </p:nvSpPr>
            <p:spPr>
              <a:xfrm>
                <a:off x="4249103" y="1631445"/>
                <a:ext cx="645504" cy="11780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" name="テキスト ボックス 83">
                <a:extLst>
                  <a:ext uri="{FF2B5EF4-FFF2-40B4-BE49-F238E27FC236}">
                    <a16:creationId xmlns:a16="http://schemas.microsoft.com/office/drawing/2014/main" id="{FC15D4E7-1E20-8140-A33F-6925B32B237C}"/>
                  </a:ext>
                </a:extLst>
              </p:cNvPr>
              <p:cNvSpPr txBox="1"/>
              <p:nvPr/>
            </p:nvSpPr>
            <p:spPr>
              <a:xfrm>
                <a:off x="4221164" y="1639657"/>
                <a:ext cx="69762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800">
                    <a:solidFill>
                      <a:schemeClr val="bg1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自分の名前</a:t>
                </a:r>
              </a:p>
            </p:txBody>
          </p:sp>
        </p:grpSp>
      </p:grp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3E93F031-A842-994E-BF9C-6F367C763FF2}"/>
              </a:ext>
            </a:extLst>
          </p:cNvPr>
          <p:cNvGrpSpPr/>
          <p:nvPr/>
        </p:nvGrpSpPr>
        <p:grpSpPr>
          <a:xfrm>
            <a:off x="57653" y="5319111"/>
            <a:ext cx="9730232" cy="1391906"/>
            <a:chOff x="47878" y="147028"/>
            <a:chExt cx="9730232" cy="1391906"/>
          </a:xfrm>
        </p:grpSpPr>
        <p:grpSp>
          <p:nvGrpSpPr>
            <p:cNvPr id="101" name="グループ化 100">
              <a:extLst>
                <a:ext uri="{FF2B5EF4-FFF2-40B4-BE49-F238E27FC236}">
                  <a16:creationId xmlns:a16="http://schemas.microsoft.com/office/drawing/2014/main" id="{ED3E098A-DC87-8447-B3C0-A6A673D54A9C}"/>
                </a:ext>
              </a:extLst>
            </p:cNvPr>
            <p:cNvGrpSpPr/>
            <p:nvPr/>
          </p:nvGrpSpPr>
          <p:grpSpPr>
            <a:xfrm>
              <a:off x="47878" y="147028"/>
              <a:ext cx="4837887" cy="1391906"/>
              <a:chOff x="47878" y="147028"/>
              <a:chExt cx="4837887" cy="1391906"/>
            </a:xfrm>
          </p:grpSpPr>
          <p:sp>
            <p:nvSpPr>
              <p:cNvPr id="111" name="正方形/長方形 110">
                <a:extLst>
                  <a:ext uri="{FF2B5EF4-FFF2-40B4-BE49-F238E27FC236}">
                    <a16:creationId xmlns:a16="http://schemas.microsoft.com/office/drawing/2014/main" id="{4BE243A9-62A7-5B46-B0AB-9C216C7B1D54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" name="正方形/長方形 111">
                <a:extLst>
                  <a:ext uri="{FF2B5EF4-FFF2-40B4-BE49-F238E27FC236}">
                    <a16:creationId xmlns:a16="http://schemas.microsoft.com/office/drawing/2014/main" id="{3F8AF22F-95F4-354B-98B9-5F24C1AD954C}"/>
                  </a:ext>
                </a:extLst>
              </p:cNvPr>
              <p:cNvSpPr/>
              <p:nvPr/>
            </p:nvSpPr>
            <p:spPr>
              <a:xfrm>
                <a:off x="4109300" y="163068"/>
                <a:ext cx="765422" cy="134339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" name="正方形/長方形 112">
                <a:extLst>
                  <a:ext uri="{FF2B5EF4-FFF2-40B4-BE49-F238E27FC236}">
                    <a16:creationId xmlns:a16="http://schemas.microsoft.com/office/drawing/2014/main" id="{93F19932-8BE0-574D-B8E0-056A79EA84F6}"/>
                  </a:ext>
                </a:extLst>
              </p:cNvPr>
              <p:cNvSpPr/>
              <p:nvPr/>
            </p:nvSpPr>
            <p:spPr>
              <a:xfrm>
                <a:off x="213546" y="240585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" name="テキスト ボックス 113">
                <a:extLst>
                  <a:ext uri="{FF2B5EF4-FFF2-40B4-BE49-F238E27FC236}">
                    <a16:creationId xmlns:a16="http://schemas.microsoft.com/office/drawing/2014/main" id="{FDDB6C28-E8BC-5046-BF61-9D5AD532F97D}"/>
                  </a:ext>
                </a:extLst>
              </p:cNvPr>
              <p:cNvSpPr txBox="1"/>
              <p:nvPr/>
            </p:nvSpPr>
            <p:spPr>
              <a:xfrm>
                <a:off x="146022" y="181343"/>
                <a:ext cx="34676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Special</a:t>
                </a:r>
                <a:r>
                  <a:rPr kumimoji="1" lang="ja-JP" altLang="en-US" b="1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sushiki" panose="02000609000000000000" pitchFamily="49" charset="-128"/>
                    <a:cs typeface="Phosphate Solid" panose="02000506050000020004" pitchFamily="2" charset="0"/>
                  </a:rPr>
                  <a:t> </a:t>
                </a:r>
                <a:r>
                  <a:rPr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T</a:t>
                </a:r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icket for 6-1 members</a:t>
                </a:r>
                <a:endParaRPr kumimoji="1" lang="ja-JP" altLang="en-US" b="1">
                  <a:pattFill prst="pct90">
                    <a:fgClr>
                      <a:srgbClr val="E3DBD5"/>
                    </a:fgClr>
                    <a:bgClr>
                      <a:schemeClr val="bg1"/>
                    </a:bgClr>
                  </a:patt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Phosphate Solid" panose="02000506050000020004" pitchFamily="2" charset="0"/>
                  <a:ea typeface="sushiki" panose="02000609000000000000" pitchFamily="49" charset="-128"/>
                  <a:cs typeface="Phosphate Solid" panose="02000506050000020004" pitchFamily="2" charset="0"/>
                </a:endParaRPr>
              </a:p>
            </p:txBody>
          </p:sp>
          <p:sp>
            <p:nvSpPr>
              <p:cNvPr id="115" name="テキスト ボックス 114">
                <a:extLst>
                  <a:ext uri="{FF2B5EF4-FFF2-40B4-BE49-F238E27FC236}">
                    <a16:creationId xmlns:a16="http://schemas.microsoft.com/office/drawing/2014/main" id="{DAC79074-CDBC-0446-B123-828EE13F6EF7}"/>
                  </a:ext>
                </a:extLst>
              </p:cNvPr>
              <p:cNvSpPr txBox="1"/>
              <p:nvPr/>
            </p:nvSpPr>
            <p:spPr>
              <a:xfrm>
                <a:off x="47878" y="558751"/>
                <a:ext cx="409446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4000">
                    <a:solidFill>
                      <a:srgbClr val="FF7E79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おかわり優先券</a:t>
                </a:r>
              </a:p>
            </p:txBody>
          </p:sp>
          <p:pic>
            <p:nvPicPr>
              <p:cNvPr id="116" name="図 115">
                <a:extLst>
                  <a:ext uri="{FF2B5EF4-FFF2-40B4-BE49-F238E27FC236}">
                    <a16:creationId xmlns:a16="http://schemas.microsoft.com/office/drawing/2014/main" id="{55952698-6266-C745-BFB9-E4760ED8BF4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35958"/>
              <a:stretch/>
            </p:blipFill>
            <p:spPr>
              <a:xfrm rot="16200000">
                <a:off x="4011121" y="482622"/>
                <a:ext cx="1006413" cy="530449"/>
              </a:xfrm>
              <a:prstGeom prst="rect">
                <a:avLst/>
              </a:prstGeom>
            </p:spPr>
          </p:pic>
          <p:cxnSp>
            <p:nvCxnSpPr>
              <p:cNvPr id="117" name="直線コネクタ 116">
                <a:extLst>
                  <a:ext uri="{FF2B5EF4-FFF2-40B4-BE49-F238E27FC236}">
                    <a16:creationId xmlns:a16="http://schemas.microsoft.com/office/drawing/2014/main" id="{4BCA9E4C-AB52-124D-90A8-C275FAF667B4}"/>
                  </a:ext>
                </a:extLst>
              </p:cNvPr>
              <p:cNvCxnSpPr/>
              <p:nvPr/>
            </p:nvCxnSpPr>
            <p:spPr>
              <a:xfrm>
                <a:off x="4105836" y="147028"/>
                <a:ext cx="0" cy="1368007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" name="テキスト ボックス 117">
                <a:extLst>
                  <a:ext uri="{FF2B5EF4-FFF2-40B4-BE49-F238E27FC236}">
                    <a16:creationId xmlns:a16="http://schemas.microsoft.com/office/drawing/2014/main" id="{0DCD8E2D-E4C0-BD41-B502-63315489163E}"/>
                  </a:ext>
                </a:extLst>
              </p:cNvPr>
              <p:cNvSpPr txBox="1"/>
              <p:nvPr/>
            </p:nvSpPr>
            <p:spPr>
              <a:xfrm>
                <a:off x="121253" y="443208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  <p:sp>
            <p:nvSpPr>
              <p:cNvPr id="119" name="テキスト ボックス 118">
                <a:extLst>
                  <a:ext uri="{FF2B5EF4-FFF2-40B4-BE49-F238E27FC236}">
                    <a16:creationId xmlns:a16="http://schemas.microsoft.com/office/drawing/2014/main" id="{EFDDCA1A-456B-1349-8BDD-21E4AF9478AD}"/>
                  </a:ext>
                </a:extLst>
              </p:cNvPr>
              <p:cNvSpPr txBox="1"/>
              <p:nvPr/>
            </p:nvSpPr>
            <p:spPr>
              <a:xfrm>
                <a:off x="4142344" y="1231157"/>
                <a:ext cx="7232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期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限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れ</a:t>
                </a:r>
                <a:endParaRPr kumimoji="1" lang="en-US" altLang="ja-JP" sz="700" dirty="0">
                  <a:solidFill>
                    <a:schemeClr val="bg1"/>
                  </a:solidFill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切り取り無効</a:t>
                </a:r>
              </a:p>
            </p:txBody>
          </p:sp>
          <p:sp>
            <p:nvSpPr>
              <p:cNvPr id="120" name="テキスト ボックス 119">
                <a:extLst>
                  <a:ext uri="{FF2B5EF4-FFF2-40B4-BE49-F238E27FC236}">
                    <a16:creationId xmlns:a16="http://schemas.microsoft.com/office/drawing/2014/main" id="{F69CE802-C36C-0347-BADA-1779E3F52AB5}"/>
                  </a:ext>
                </a:extLst>
              </p:cNvPr>
              <p:cNvSpPr txBox="1"/>
              <p:nvPr/>
            </p:nvSpPr>
            <p:spPr>
              <a:xfrm>
                <a:off x="116540" y="1153940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</p:grpSp>
        <p:grpSp>
          <p:nvGrpSpPr>
            <p:cNvPr id="102" name="グループ化 101">
              <a:extLst>
                <a:ext uri="{FF2B5EF4-FFF2-40B4-BE49-F238E27FC236}">
                  <a16:creationId xmlns:a16="http://schemas.microsoft.com/office/drawing/2014/main" id="{EF9A116A-72BE-D345-AD39-69DA246F8C00}"/>
                </a:ext>
              </a:extLst>
            </p:cNvPr>
            <p:cNvGrpSpPr/>
            <p:nvPr/>
          </p:nvGrpSpPr>
          <p:grpSpPr>
            <a:xfrm>
              <a:off x="5008886" y="152401"/>
              <a:ext cx="4769224" cy="1362634"/>
              <a:chOff x="116541" y="152401"/>
              <a:chExt cx="4769224" cy="1362634"/>
            </a:xfrm>
          </p:grpSpPr>
          <p:sp>
            <p:nvSpPr>
              <p:cNvPr id="106" name="正方形/長方形 105">
                <a:extLst>
                  <a:ext uri="{FF2B5EF4-FFF2-40B4-BE49-F238E27FC236}">
                    <a16:creationId xmlns:a16="http://schemas.microsoft.com/office/drawing/2014/main" id="{49AC70DF-882E-FF44-B39C-6DEB71123454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" name="正方形/長方形 106">
                <a:extLst>
                  <a:ext uri="{FF2B5EF4-FFF2-40B4-BE49-F238E27FC236}">
                    <a16:creationId xmlns:a16="http://schemas.microsoft.com/office/drawing/2014/main" id="{6D6966AB-D0F1-7C46-9EE6-F21AFD4AC20A}"/>
                  </a:ext>
                </a:extLst>
              </p:cNvPr>
              <p:cNvSpPr/>
              <p:nvPr/>
            </p:nvSpPr>
            <p:spPr>
              <a:xfrm>
                <a:off x="127417" y="166254"/>
                <a:ext cx="775564" cy="1336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" name="正方形/長方形 107">
                <a:extLst>
                  <a:ext uri="{FF2B5EF4-FFF2-40B4-BE49-F238E27FC236}">
                    <a16:creationId xmlns:a16="http://schemas.microsoft.com/office/drawing/2014/main" id="{5376C174-CF4B-6B4C-B818-1210342B8F39}"/>
                  </a:ext>
                </a:extLst>
              </p:cNvPr>
              <p:cNvSpPr/>
              <p:nvPr/>
            </p:nvSpPr>
            <p:spPr>
              <a:xfrm>
                <a:off x="1004880" y="248797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" name="テキスト ボックス 108">
                <a:extLst>
                  <a:ext uri="{FF2B5EF4-FFF2-40B4-BE49-F238E27FC236}">
                    <a16:creationId xmlns:a16="http://schemas.microsoft.com/office/drawing/2014/main" id="{8B54F95F-436D-6F48-AFD1-A20C6DF4E197}"/>
                  </a:ext>
                </a:extLst>
              </p:cNvPr>
              <p:cNvSpPr txBox="1"/>
              <p:nvPr/>
            </p:nvSpPr>
            <p:spPr>
              <a:xfrm>
                <a:off x="930920" y="229561"/>
                <a:ext cx="157956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05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このチケットについて</a:t>
                </a:r>
                <a:endParaRPr lang="en-US" altLang="ja-JP" sz="105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  <p:sp>
            <p:nvSpPr>
              <p:cNvPr id="110" name="テキスト ボックス 109">
                <a:extLst>
                  <a:ext uri="{FF2B5EF4-FFF2-40B4-BE49-F238E27FC236}">
                    <a16:creationId xmlns:a16="http://schemas.microsoft.com/office/drawing/2014/main" id="{CA65BDC8-2CAC-584E-BD6D-7ACD2695F2FB}"/>
                  </a:ext>
                </a:extLst>
              </p:cNvPr>
              <p:cNvSpPr txBox="1"/>
              <p:nvPr/>
            </p:nvSpPr>
            <p:spPr>
              <a:xfrm>
                <a:off x="1004880" y="451174"/>
                <a:ext cx="3651913" cy="95410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・このチケットを先生に見せると、給食の時におかわりを優先的にもらうことができます。詳しい使い方は先生に相談しましょう。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・担任の先生以外の時には使えません。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・このチケットを他の人にあげること、また売買はできません。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・表のバーコードに記された有効期限内に使いましょう。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・名前の無いもの、すでに切り取られたものは使用できません。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・カードの使用は一度きりです。常識の範囲内で楽しく使いましょう。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</p:grpSp>
        <p:grpSp>
          <p:nvGrpSpPr>
            <p:cNvPr id="103" name="グループ化 102">
              <a:extLst>
                <a:ext uri="{FF2B5EF4-FFF2-40B4-BE49-F238E27FC236}">
                  <a16:creationId xmlns:a16="http://schemas.microsoft.com/office/drawing/2014/main" id="{5E1AAE70-19DE-634A-8509-CB6C96A21485}"/>
                </a:ext>
              </a:extLst>
            </p:cNvPr>
            <p:cNvGrpSpPr/>
            <p:nvPr/>
          </p:nvGrpSpPr>
          <p:grpSpPr>
            <a:xfrm>
              <a:off x="5053222" y="240585"/>
              <a:ext cx="697627" cy="1178053"/>
              <a:chOff x="4221164" y="1631445"/>
              <a:chExt cx="697627" cy="1178053"/>
            </a:xfrm>
          </p:grpSpPr>
          <p:sp>
            <p:nvSpPr>
              <p:cNvPr id="104" name="正方形/長方形 103">
                <a:extLst>
                  <a:ext uri="{FF2B5EF4-FFF2-40B4-BE49-F238E27FC236}">
                    <a16:creationId xmlns:a16="http://schemas.microsoft.com/office/drawing/2014/main" id="{DBA5C71B-AEF8-9841-9A5B-A8739E9FA910}"/>
                  </a:ext>
                </a:extLst>
              </p:cNvPr>
              <p:cNvSpPr/>
              <p:nvPr/>
            </p:nvSpPr>
            <p:spPr>
              <a:xfrm>
                <a:off x="4249103" y="1631445"/>
                <a:ext cx="645504" cy="11780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" name="テキスト ボックス 104">
                <a:extLst>
                  <a:ext uri="{FF2B5EF4-FFF2-40B4-BE49-F238E27FC236}">
                    <a16:creationId xmlns:a16="http://schemas.microsoft.com/office/drawing/2014/main" id="{892A7972-D6C4-7E4A-8040-224F5A31E19E}"/>
                  </a:ext>
                </a:extLst>
              </p:cNvPr>
              <p:cNvSpPr txBox="1"/>
              <p:nvPr/>
            </p:nvSpPr>
            <p:spPr>
              <a:xfrm>
                <a:off x="4221164" y="1639657"/>
                <a:ext cx="69762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800">
                    <a:solidFill>
                      <a:schemeClr val="bg1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自分の名前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45116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4FF6B02E-A092-824F-8BE3-06D1EACE4DF9}"/>
              </a:ext>
            </a:extLst>
          </p:cNvPr>
          <p:cNvGrpSpPr/>
          <p:nvPr/>
        </p:nvGrpSpPr>
        <p:grpSpPr>
          <a:xfrm>
            <a:off x="116540" y="147028"/>
            <a:ext cx="9661570" cy="1391906"/>
            <a:chOff x="116540" y="147028"/>
            <a:chExt cx="9661570" cy="1391906"/>
          </a:xfrm>
        </p:grpSpPr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1AFE19AC-34AF-894C-951E-884EEA18B5CB}"/>
                </a:ext>
              </a:extLst>
            </p:cNvPr>
            <p:cNvGrpSpPr/>
            <p:nvPr/>
          </p:nvGrpSpPr>
          <p:grpSpPr>
            <a:xfrm>
              <a:off x="116540" y="147028"/>
              <a:ext cx="4769225" cy="1391906"/>
              <a:chOff x="116540" y="147028"/>
              <a:chExt cx="4769225" cy="1391906"/>
            </a:xfrm>
          </p:grpSpPr>
          <p:sp>
            <p:nvSpPr>
              <p:cNvPr id="4" name="正方形/長方形 3">
                <a:extLst>
                  <a:ext uri="{FF2B5EF4-FFF2-40B4-BE49-F238E27FC236}">
                    <a16:creationId xmlns:a16="http://schemas.microsoft.com/office/drawing/2014/main" id="{31A166AF-1A1D-0D40-8C32-EAAF918BCD11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F7C7E9A7-44F7-B840-8339-62374E9FDAF3}"/>
                  </a:ext>
                </a:extLst>
              </p:cNvPr>
              <p:cNvSpPr/>
              <p:nvPr/>
            </p:nvSpPr>
            <p:spPr>
              <a:xfrm>
                <a:off x="4109300" y="163068"/>
                <a:ext cx="765422" cy="134339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D3B18DB6-DC8A-E346-A1DE-DC64321E0D1D}"/>
                  </a:ext>
                </a:extLst>
              </p:cNvPr>
              <p:cNvSpPr/>
              <p:nvPr/>
            </p:nvSpPr>
            <p:spPr>
              <a:xfrm>
                <a:off x="213546" y="240585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E6C2FD2C-474E-ED40-9F2B-1EDF7A5BB1F6}"/>
                  </a:ext>
                </a:extLst>
              </p:cNvPr>
              <p:cNvSpPr txBox="1"/>
              <p:nvPr/>
            </p:nvSpPr>
            <p:spPr>
              <a:xfrm>
                <a:off x="146022" y="181343"/>
                <a:ext cx="34676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Special</a:t>
                </a:r>
                <a:r>
                  <a:rPr kumimoji="1" lang="ja-JP" altLang="en-US" b="1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sushiki" panose="02000609000000000000" pitchFamily="49" charset="-128"/>
                    <a:cs typeface="Phosphate Solid" panose="02000506050000020004" pitchFamily="2" charset="0"/>
                  </a:rPr>
                  <a:t> </a:t>
                </a:r>
                <a:r>
                  <a:rPr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T</a:t>
                </a:r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icket for 6-1 members</a:t>
                </a:r>
                <a:endParaRPr kumimoji="1" lang="ja-JP" altLang="en-US" b="1">
                  <a:pattFill prst="pct90">
                    <a:fgClr>
                      <a:srgbClr val="E3DBD5"/>
                    </a:fgClr>
                    <a:bgClr>
                      <a:schemeClr val="bg1"/>
                    </a:bgClr>
                  </a:patt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Phosphate Solid" panose="02000506050000020004" pitchFamily="2" charset="0"/>
                  <a:ea typeface="sushiki" panose="02000609000000000000" pitchFamily="49" charset="-128"/>
                  <a:cs typeface="Phosphate Solid" panose="02000506050000020004" pitchFamily="2" charset="0"/>
                </a:endParaRPr>
              </a:p>
            </p:txBody>
          </p:sp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A5FA81D0-1DCB-2C4D-B876-7064EA5F5E56}"/>
                  </a:ext>
                </a:extLst>
              </p:cNvPr>
              <p:cNvSpPr txBox="1"/>
              <p:nvPr/>
            </p:nvSpPr>
            <p:spPr>
              <a:xfrm>
                <a:off x="268939" y="558751"/>
                <a:ext cx="372026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000">
                    <a:ln w="0">
                      <a:noFill/>
                    </a:ln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ピアノ演奏</a:t>
                </a:r>
                <a:r>
                  <a:rPr kumimoji="1" lang="ja-JP" altLang="en-US" sz="4000">
                    <a:ln w="0">
                      <a:noFill/>
                    </a:ln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券</a:t>
                </a:r>
              </a:p>
            </p:txBody>
          </p:sp>
          <p:pic>
            <p:nvPicPr>
              <p:cNvPr id="18" name="図 17">
                <a:extLst>
                  <a:ext uri="{FF2B5EF4-FFF2-40B4-BE49-F238E27FC236}">
                    <a16:creationId xmlns:a16="http://schemas.microsoft.com/office/drawing/2014/main" id="{F68DBC50-BF42-B348-9CB1-2B103FC2696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35958"/>
              <a:stretch/>
            </p:blipFill>
            <p:spPr>
              <a:xfrm rot="16200000">
                <a:off x="4011121" y="482622"/>
                <a:ext cx="1006413" cy="530449"/>
              </a:xfrm>
              <a:prstGeom prst="rect">
                <a:avLst/>
              </a:prstGeom>
            </p:spPr>
          </p:pic>
          <p:cxnSp>
            <p:nvCxnSpPr>
              <p:cNvPr id="20" name="直線コネクタ 19">
                <a:extLst>
                  <a:ext uri="{FF2B5EF4-FFF2-40B4-BE49-F238E27FC236}">
                    <a16:creationId xmlns:a16="http://schemas.microsoft.com/office/drawing/2014/main" id="{C2472D31-8EF1-0A41-9282-E1871212AB0E}"/>
                  </a:ext>
                </a:extLst>
              </p:cNvPr>
              <p:cNvCxnSpPr/>
              <p:nvPr/>
            </p:nvCxnSpPr>
            <p:spPr>
              <a:xfrm>
                <a:off x="4105836" y="147028"/>
                <a:ext cx="0" cy="1368007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9BD7209B-223B-5648-98F4-1212412FFD9E}"/>
                  </a:ext>
                </a:extLst>
              </p:cNvPr>
              <p:cNvSpPr txBox="1"/>
              <p:nvPr/>
            </p:nvSpPr>
            <p:spPr>
              <a:xfrm>
                <a:off x="121253" y="443208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EDE82FA3-6AD5-FA40-BA96-340D6359384E}"/>
                  </a:ext>
                </a:extLst>
              </p:cNvPr>
              <p:cNvSpPr txBox="1"/>
              <p:nvPr/>
            </p:nvSpPr>
            <p:spPr>
              <a:xfrm>
                <a:off x="4142344" y="1231157"/>
                <a:ext cx="7232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期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限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れ</a:t>
                </a:r>
                <a:endParaRPr kumimoji="1" lang="en-US" altLang="ja-JP" sz="700" dirty="0">
                  <a:solidFill>
                    <a:schemeClr val="bg1"/>
                  </a:solidFill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切り取り無効</a:t>
                </a:r>
              </a:p>
            </p:txBody>
          </p:sp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69F9B571-692D-E24A-8ABD-6196370902CD}"/>
                  </a:ext>
                </a:extLst>
              </p:cNvPr>
              <p:cNvSpPr txBox="1"/>
              <p:nvPr/>
            </p:nvSpPr>
            <p:spPr>
              <a:xfrm>
                <a:off x="116540" y="1153940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</p:grpSp>
        <p:grpSp>
          <p:nvGrpSpPr>
            <p:cNvPr id="30" name="グループ化 29">
              <a:extLst>
                <a:ext uri="{FF2B5EF4-FFF2-40B4-BE49-F238E27FC236}">
                  <a16:creationId xmlns:a16="http://schemas.microsoft.com/office/drawing/2014/main" id="{33CD7C7E-4159-0B43-B22D-9CA6186DB3B7}"/>
                </a:ext>
              </a:extLst>
            </p:cNvPr>
            <p:cNvGrpSpPr/>
            <p:nvPr/>
          </p:nvGrpSpPr>
          <p:grpSpPr>
            <a:xfrm>
              <a:off x="5008886" y="152401"/>
              <a:ext cx="4769224" cy="1362634"/>
              <a:chOff x="116541" y="152401"/>
              <a:chExt cx="4769224" cy="1362634"/>
            </a:xfrm>
          </p:grpSpPr>
          <p:sp>
            <p:nvSpPr>
              <p:cNvPr id="31" name="正方形/長方形 30">
                <a:extLst>
                  <a:ext uri="{FF2B5EF4-FFF2-40B4-BE49-F238E27FC236}">
                    <a16:creationId xmlns:a16="http://schemas.microsoft.com/office/drawing/2014/main" id="{30403ADB-ECBD-C541-9032-E1CC89A8C911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正方形/長方形 31">
                <a:extLst>
                  <a:ext uri="{FF2B5EF4-FFF2-40B4-BE49-F238E27FC236}">
                    <a16:creationId xmlns:a16="http://schemas.microsoft.com/office/drawing/2014/main" id="{57FF116B-2C26-8D44-9F78-E4BDFDD6860B}"/>
                  </a:ext>
                </a:extLst>
              </p:cNvPr>
              <p:cNvSpPr/>
              <p:nvPr/>
            </p:nvSpPr>
            <p:spPr>
              <a:xfrm>
                <a:off x="127417" y="166254"/>
                <a:ext cx="775564" cy="1336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正方形/長方形 32">
                <a:extLst>
                  <a:ext uri="{FF2B5EF4-FFF2-40B4-BE49-F238E27FC236}">
                    <a16:creationId xmlns:a16="http://schemas.microsoft.com/office/drawing/2014/main" id="{44BF367E-7C8B-1646-91EC-47204E9DBEB9}"/>
                  </a:ext>
                </a:extLst>
              </p:cNvPr>
              <p:cNvSpPr/>
              <p:nvPr/>
            </p:nvSpPr>
            <p:spPr>
              <a:xfrm>
                <a:off x="1004880" y="248797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AC6937D7-11A3-B346-BD69-FA0B1D86F981}"/>
                  </a:ext>
                </a:extLst>
              </p:cNvPr>
              <p:cNvSpPr txBox="1"/>
              <p:nvPr/>
            </p:nvSpPr>
            <p:spPr>
              <a:xfrm>
                <a:off x="930920" y="229561"/>
                <a:ext cx="157956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05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このチケットについて</a:t>
                </a:r>
                <a:endParaRPr lang="en-US" altLang="ja-JP" sz="105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E930490C-5CF2-974A-B4E8-4BDCDA1B31BE}"/>
                  </a:ext>
                </a:extLst>
              </p:cNvPr>
              <p:cNvSpPr txBox="1"/>
              <p:nvPr/>
            </p:nvSpPr>
            <p:spPr>
              <a:xfrm>
                <a:off x="1004880" y="451174"/>
                <a:ext cx="3651913" cy="95410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・このチケットを先生に見せると、休み時間の間、教室のピアノを弾くこと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　ができます。友達を誘っても</a:t>
                </a:r>
                <a:r>
                  <a:rPr lang="en-US" altLang="ja-JP" sz="800" dirty="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OK</a:t>
                </a:r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です。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・担任の先生以外の時には使えません。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・このチケットを他の人にあげること、また売買はできません。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・表のバーコードに記された有効期限内に使いましょう。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・名前の無いもの、すでに切り取られたものは使用できません。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・カードの使用は一度きりです。常識の範囲内で楽しく使いましょう。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</p:grpSp>
        <p:grpSp>
          <p:nvGrpSpPr>
            <p:cNvPr id="53" name="グループ化 52">
              <a:extLst>
                <a:ext uri="{FF2B5EF4-FFF2-40B4-BE49-F238E27FC236}">
                  <a16:creationId xmlns:a16="http://schemas.microsoft.com/office/drawing/2014/main" id="{C354849D-38E4-FE41-BCA1-82EBFB266E14}"/>
                </a:ext>
              </a:extLst>
            </p:cNvPr>
            <p:cNvGrpSpPr/>
            <p:nvPr/>
          </p:nvGrpSpPr>
          <p:grpSpPr>
            <a:xfrm>
              <a:off x="5053222" y="240585"/>
              <a:ext cx="697627" cy="1178053"/>
              <a:chOff x="4221164" y="1631445"/>
              <a:chExt cx="697627" cy="1178053"/>
            </a:xfrm>
          </p:grpSpPr>
          <p:sp>
            <p:nvSpPr>
              <p:cNvPr id="51" name="正方形/長方形 50">
                <a:extLst>
                  <a:ext uri="{FF2B5EF4-FFF2-40B4-BE49-F238E27FC236}">
                    <a16:creationId xmlns:a16="http://schemas.microsoft.com/office/drawing/2014/main" id="{C827E758-7DBE-DB47-954F-2839A4446220}"/>
                  </a:ext>
                </a:extLst>
              </p:cNvPr>
              <p:cNvSpPr/>
              <p:nvPr/>
            </p:nvSpPr>
            <p:spPr>
              <a:xfrm>
                <a:off x="4249103" y="1631445"/>
                <a:ext cx="645504" cy="11780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903BFB68-416C-8A42-BDEE-65BF4B95623C}"/>
                  </a:ext>
                </a:extLst>
              </p:cNvPr>
              <p:cNvSpPr txBox="1"/>
              <p:nvPr/>
            </p:nvSpPr>
            <p:spPr>
              <a:xfrm>
                <a:off x="4221164" y="1639657"/>
                <a:ext cx="69762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800">
                    <a:solidFill>
                      <a:schemeClr val="bg1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自分の名前</a:t>
                </a:r>
              </a:p>
            </p:txBody>
          </p:sp>
        </p:grpSp>
      </p:grp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B77290F1-948D-BD4D-8D4A-DDDE663906DC}"/>
              </a:ext>
            </a:extLst>
          </p:cNvPr>
          <p:cNvGrpSpPr/>
          <p:nvPr/>
        </p:nvGrpSpPr>
        <p:grpSpPr>
          <a:xfrm>
            <a:off x="126315" y="1871056"/>
            <a:ext cx="9661570" cy="1391906"/>
            <a:chOff x="116540" y="147028"/>
            <a:chExt cx="9661570" cy="1391906"/>
          </a:xfrm>
        </p:grpSpPr>
        <p:grpSp>
          <p:nvGrpSpPr>
            <p:cNvPr id="59" name="グループ化 58">
              <a:extLst>
                <a:ext uri="{FF2B5EF4-FFF2-40B4-BE49-F238E27FC236}">
                  <a16:creationId xmlns:a16="http://schemas.microsoft.com/office/drawing/2014/main" id="{A3D74AA4-C44C-BA48-8B4E-7C058DDE860C}"/>
                </a:ext>
              </a:extLst>
            </p:cNvPr>
            <p:cNvGrpSpPr/>
            <p:nvPr/>
          </p:nvGrpSpPr>
          <p:grpSpPr>
            <a:xfrm>
              <a:off x="116540" y="147028"/>
              <a:ext cx="4769225" cy="1391906"/>
              <a:chOff x="116540" y="147028"/>
              <a:chExt cx="4769225" cy="1391906"/>
            </a:xfrm>
          </p:grpSpPr>
          <p:sp>
            <p:nvSpPr>
              <p:cNvPr id="69" name="正方形/長方形 68">
                <a:extLst>
                  <a:ext uri="{FF2B5EF4-FFF2-40B4-BE49-F238E27FC236}">
                    <a16:creationId xmlns:a16="http://schemas.microsoft.com/office/drawing/2014/main" id="{8BEC3150-2CF2-F44A-B973-3CD4071325E0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正方形/長方形 69">
                <a:extLst>
                  <a:ext uri="{FF2B5EF4-FFF2-40B4-BE49-F238E27FC236}">
                    <a16:creationId xmlns:a16="http://schemas.microsoft.com/office/drawing/2014/main" id="{B234DCC5-2EE8-7541-939F-E5314B2DC91D}"/>
                  </a:ext>
                </a:extLst>
              </p:cNvPr>
              <p:cNvSpPr/>
              <p:nvPr/>
            </p:nvSpPr>
            <p:spPr>
              <a:xfrm>
                <a:off x="4109300" y="163068"/>
                <a:ext cx="765422" cy="134339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正方形/長方形 70">
                <a:extLst>
                  <a:ext uri="{FF2B5EF4-FFF2-40B4-BE49-F238E27FC236}">
                    <a16:creationId xmlns:a16="http://schemas.microsoft.com/office/drawing/2014/main" id="{EE135595-EB90-9F4A-B8BC-AEB60BDE863A}"/>
                  </a:ext>
                </a:extLst>
              </p:cNvPr>
              <p:cNvSpPr/>
              <p:nvPr/>
            </p:nvSpPr>
            <p:spPr>
              <a:xfrm>
                <a:off x="213546" y="240585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" name="テキスト ボックス 71">
                <a:extLst>
                  <a:ext uri="{FF2B5EF4-FFF2-40B4-BE49-F238E27FC236}">
                    <a16:creationId xmlns:a16="http://schemas.microsoft.com/office/drawing/2014/main" id="{9074C15D-A8EE-B74C-B0BA-05B2A632DFD0}"/>
                  </a:ext>
                </a:extLst>
              </p:cNvPr>
              <p:cNvSpPr txBox="1"/>
              <p:nvPr/>
            </p:nvSpPr>
            <p:spPr>
              <a:xfrm>
                <a:off x="146022" y="181343"/>
                <a:ext cx="34676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Special</a:t>
                </a:r>
                <a:r>
                  <a:rPr kumimoji="1" lang="ja-JP" altLang="en-US" b="1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sushiki" panose="02000609000000000000" pitchFamily="49" charset="-128"/>
                    <a:cs typeface="Phosphate Solid" panose="02000506050000020004" pitchFamily="2" charset="0"/>
                  </a:rPr>
                  <a:t> </a:t>
                </a:r>
                <a:r>
                  <a:rPr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T</a:t>
                </a:r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icket for 6-1 members</a:t>
                </a:r>
                <a:endParaRPr kumimoji="1" lang="ja-JP" altLang="en-US" b="1">
                  <a:pattFill prst="pct90">
                    <a:fgClr>
                      <a:srgbClr val="E3DBD5"/>
                    </a:fgClr>
                    <a:bgClr>
                      <a:schemeClr val="bg1"/>
                    </a:bgClr>
                  </a:patt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Phosphate Solid" panose="02000506050000020004" pitchFamily="2" charset="0"/>
                  <a:ea typeface="sushiki" panose="02000609000000000000" pitchFamily="49" charset="-128"/>
                  <a:cs typeface="Phosphate Solid" panose="02000506050000020004" pitchFamily="2" charset="0"/>
                </a:endParaRPr>
              </a:p>
            </p:txBody>
          </p:sp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7387D712-BDAB-6D4B-B072-9FA54481B229}"/>
                  </a:ext>
                </a:extLst>
              </p:cNvPr>
              <p:cNvSpPr txBox="1"/>
              <p:nvPr/>
            </p:nvSpPr>
            <p:spPr>
              <a:xfrm>
                <a:off x="213546" y="558751"/>
                <a:ext cx="377566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000">
                    <a:solidFill>
                      <a:srgbClr val="FFFF00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おめでとう券</a:t>
                </a:r>
                <a:endParaRPr kumimoji="1" lang="ja-JP" altLang="en-US" sz="4000">
                  <a:solidFill>
                    <a:srgbClr val="FFFF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</p:txBody>
          </p:sp>
          <p:pic>
            <p:nvPicPr>
              <p:cNvPr id="74" name="図 73">
                <a:extLst>
                  <a:ext uri="{FF2B5EF4-FFF2-40B4-BE49-F238E27FC236}">
                    <a16:creationId xmlns:a16="http://schemas.microsoft.com/office/drawing/2014/main" id="{F4AEC99D-7ED8-724B-924D-B2365631C1A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35958"/>
              <a:stretch/>
            </p:blipFill>
            <p:spPr>
              <a:xfrm rot="16200000">
                <a:off x="4011121" y="482622"/>
                <a:ext cx="1006413" cy="530449"/>
              </a:xfrm>
              <a:prstGeom prst="rect">
                <a:avLst/>
              </a:prstGeom>
            </p:spPr>
          </p:pic>
          <p:cxnSp>
            <p:nvCxnSpPr>
              <p:cNvPr id="75" name="直線コネクタ 74">
                <a:extLst>
                  <a:ext uri="{FF2B5EF4-FFF2-40B4-BE49-F238E27FC236}">
                    <a16:creationId xmlns:a16="http://schemas.microsoft.com/office/drawing/2014/main" id="{E14AB0F2-2930-5845-93D3-2DAA2AF68067}"/>
                  </a:ext>
                </a:extLst>
              </p:cNvPr>
              <p:cNvCxnSpPr/>
              <p:nvPr/>
            </p:nvCxnSpPr>
            <p:spPr>
              <a:xfrm>
                <a:off x="4105836" y="147028"/>
                <a:ext cx="0" cy="1368007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テキスト ボックス 75">
                <a:extLst>
                  <a:ext uri="{FF2B5EF4-FFF2-40B4-BE49-F238E27FC236}">
                    <a16:creationId xmlns:a16="http://schemas.microsoft.com/office/drawing/2014/main" id="{E515B642-229E-964E-AD51-7D8C902A908F}"/>
                  </a:ext>
                </a:extLst>
              </p:cNvPr>
              <p:cNvSpPr txBox="1"/>
              <p:nvPr/>
            </p:nvSpPr>
            <p:spPr>
              <a:xfrm>
                <a:off x="121253" y="443208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8EDCDEF7-AAC5-C34B-BCBF-E819E4F760DD}"/>
                  </a:ext>
                </a:extLst>
              </p:cNvPr>
              <p:cNvSpPr txBox="1"/>
              <p:nvPr/>
            </p:nvSpPr>
            <p:spPr>
              <a:xfrm>
                <a:off x="4142344" y="1231157"/>
                <a:ext cx="7232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期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限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れ</a:t>
                </a:r>
                <a:endParaRPr kumimoji="1" lang="en-US" altLang="ja-JP" sz="700" dirty="0">
                  <a:solidFill>
                    <a:schemeClr val="bg1"/>
                  </a:solidFill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切り取り無効</a:t>
                </a:r>
              </a:p>
            </p:txBody>
          </p:sp>
          <p:sp>
            <p:nvSpPr>
              <p:cNvPr id="78" name="テキスト ボックス 77">
                <a:extLst>
                  <a:ext uri="{FF2B5EF4-FFF2-40B4-BE49-F238E27FC236}">
                    <a16:creationId xmlns:a16="http://schemas.microsoft.com/office/drawing/2014/main" id="{5CE20ADA-0AC5-F84A-B5BF-9AF307FCE2CB}"/>
                  </a:ext>
                </a:extLst>
              </p:cNvPr>
              <p:cNvSpPr txBox="1"/>
              <p:nvPr/>
            </p:nvSpPr>
            <p:spPr>
              <a:xfrm>
                <a:off x="116540" y="1153940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</p:grpSp>
        <p:grpSp>
          <p:nvGrpSpPr>
            <p:cNvPr id="60" name="グループ化 59">
              <a:extLst>
                <a:ext uri="{FF2B5EF4-FFF2-40B4-BE49-F238E27FC236}">
                  <a16:creationId xmlns:a16="http://schemas.microsoft.com/office/drawing/2014/main" id="{864E3E06-33E3-A840-9930-9CD0B32FE9F3}"/>
                </a:ext>
              </a:extLst>
            </p:cNvPr>
            <p:cNvGrpSpPr/>
            <p:nvPr/>
          </p:nvGrpSpPr>
          <p:grpSpPr>
            <a:xfrm>
              <a:off x="5008886" y="152401"/>
              <a:ext cx="4769224" cy="1362634"/>
              <a:chOff x="116541" y="152401"/>
              <a:chExt cx="4769224" cy="1362634"/>
            </a:xfrm>
          </p:grpSpPr>
          <p:sp>
            <p:nvSpPr>
              <p:cNvPr id="64" name="正方形/長方形 63">
                <a:extLst>
                  <a:ext uri="{FF2B5EF4-FFF2-40B4-BE49-F238E27FC236}">
                    <a16:creationId xmlns:a16="http://schemas.microsoft.com/office/drawing/2014/main" id="{B6105884-BA3C-FC44-863D-E65B419FBBA7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正方形/長方形 64">
                <a:extLst>
                  <a:ext uri="{FF2B5EF4-FFF2-40B4-BE49-F238E27FC236}">
                    <a16:creationId xmlns:a16="http://schemas.microsoft.com/office/drawing/2014/main" id="{6F4FB6B0-A6AE-AF4A-A450-AE4A527EA2F6}"/>
                  </a:ext>
                </a:extLst>
              </p:cNvPr>
              <p:cNvSpPr/>
              <p:nvPr/>
            </p:nvSpPr>
            <p:spPr>
              <a:xfrm>
                <a:off x="127417" y="166254"/>
                <a:ext cx="775564" cy="1336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正方形/長方形 65">
                <a:extLst>
                  <a:ext uri="{FF2B5EF4-FFF2-40B4-BE49-F238E27FC236}">
                    <a16:creationId xmlns:a16="http://schemas.microsoft.com/office/drawing/2014/main" id="{D45DADD6-9B3C-8D41-BBF6-40A4AD73F73C}"/>
                  </a:ext>
                </a:extLst>
              </p:cNvPr>
              <p:cNvSpPr/>
              <p:nvPr/>
            </p:nvSpPr>
            <p:spPr>
              <a:xfrm>
                <a:off x="1004880" y="248797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443BE932-090C-1B46-A549-E66C3203C493}"/>
                  </a:ext>
                </a:extLst>
              </p:cNvPr>
              <p:cNvSpPr txBox="1"/>
              <p:nvPr/>
            </p:nvSpPr>
            <p:spPr>
              <a:xfrm>
                <a:off x="930920" y="229561"/>
                <a:ext cx="157956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05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このチケットについて</a:t>
                </a:r>
                <a:endParaRPr lang="en-US" altLang="ja-JP" sz="105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D1C4F42B-B148-0649-8900-D5CCFDAE16C7}"/>
                  </a:ext>
                </a:extLst>
              </p:cNvPr>
              <p:cNvSpPr txBox="1"/>
              <p:nvPr/>
            </p:nvSpPr>
            <p:spPr>
              <a:xfrm>
                <a:off x="1004880" y="451174"/>
                <a:ext cx="3651913" cy="95410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・このチケットを先生に見せると、みんなから「おめでとう！」と言っても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　らえます。特にめでたいことがなくても言ってもらえます。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・担任の先生以外の時には使えません。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・このチケットを他の人にあげること、また売買はできません。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・表のバーコードに記された有効期限内に使いましょう。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・名前の無いもの、すでに切り取られたものは使用できません。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・カードの使用は一度きりです。常識の範囲内で楽しく使いましょう。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</p:grpSp>
        <p:grpSp>
          <p:nvGrpSpPr>
            <p:cNvPr id="61" name="グループ化 60">
              <a:extLst>
                <a:ext uri="{FF2B5EF4-FFF2-40B4-BE49-F238E27FC236}">
                  <a16:creationId xmlns:a16="http://schemas.microsoft.com/office/drawing/2014/main" id="{19E87BA8-3E9B-E446-AE14-410B14D9CB23}"/>
                </a:ext>
              </a:extLst>
            </p:cNvPr>
            <p:cNvGrpSpPr/>
            <p:nvPr/>
          </p:nvGrpSpPr>
          <p:grpSpPr>
            <a:xfrm>
              <a:off x="5053222" y="240585"/>
              <a:ext cx="697627" cy="1178053"/>
              <a:chOff x="4221164" y="1631445"/>
              <a:chExt cx="697627" cy="1178053"/>
            </a:xfrm>
          </p:grpSpPr>
          <p:sp>
            <p:nvSpPr>
              <p:cNvPr id="62" name="正方形/長方形 61">
                <a:extLst>
                  <a:ext uri="{FF2B5EF4-FFF2-40B4-BE49-F238E27FC236}">
                    <a16:creationId xmlns:a16="http://schemas.microsoft.com/office/drawing/2014/main" id="{5F8DDDEF-38D0-4342-87F4-6701CBABA467}"/>
                  </a:ext>
                </a:extLst>
              </p:cNvPr>
              <p:cNvSpPr/>
              <p:nvPr/>
            </p:nvSpPr>
            <p:spPr>
              <a:xfrm>
                <a:off x="4249103" y="1631445"/>
                <a:ext cx="645504" cy="11780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E5BAFCE0-D1A5-1141-AAF9-8DC4A5B9AFEA}"/>
                  </a:ext>
                </a:extLst>
              </p:cNvPr>
              <p:cNvSpPr txBox="1"/>
              <p:nvPr/>
            </p:nvSpPr>
            <p:spPr>
              <a:xfrm>
                <a:off x="4221164" y="1639657"/>
                <a:ext cx="69762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800">
                    <a:solidFill>
                      <a:schemeClr val="bg1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自分の名前</a:t>
                </a:r>
              </a:p>
            </p:txBody>
          </p:sp>
        </p:grpSp>
      </p:grp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DD53F7B9-ECF0-4B4C-AA65-8EC7805EBD54}"/>
              </a:ext>
            </a:extLst>
          </p:cNvPr>
          <p:cNvGrpSpPr/>
          <p:nvPr/>
        </p:nvGrpSpPr>
        <p:grpSpPr>
          <a:xfrm>
            <a:off x="29129" y="3595084"/>
            <a:ext cx="9758756" cy="1391906"/>
            <a:chOff x="19354" y="147028"/>
            <a:chExt cx="9758756" cy="1391906"/>
          </a:xfrm>
        </p:grpSpPr>
        <p:grpSp>
          <p:nvGrpSpPr>
            <p:cNvPr id="80" name="グループ化 79">
              <a:extLst>
                <a:ext uri="{FF2B5EF4-FFF2-40B4-BE49-F238E27FC236}">
                  <a16:creationId xmlns:a16="http://schemas.microsoft.com/office/drawing/2014/main" id="{F401C2E5-8296-3E47-9599-147F0FA49813}"/>
                </a:ext>
              </a:extLst>
            </p:cNvPr>
            <p:cNvGrpSpPr/>
            <p:nvPr/>
          </p:nvGrpSpPr>
          <p:grpSpPr>
            <a:xfrm>
              <a:off x="19354" y="147028"/>
              <a:ext cx="4866411" cy="1391906"/>
              <a:chOff x="19354" y="147028"/>
              <a:chExt cx="4866411" cy="1391906"/>
            </a:xfrm>
          </p:grpSpPr>
          <p:sp>
            <p:nvSpPr>
              <p:cNvPr id="90" name="正方形/長方形 89">
                <a:extLst>
                  <a:ext uri="{FF2B5EF4-FFF2-40B4-BE49-F238E27FC236}">
                    <a16:creationId xmlns:a16="http://schemas.microsoft.com/office/drawing/2014/main" id="{289EDB0C-0B77-B249-A6CE-BCC347D138F8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正方形/長方形 90">
                <a:extLst>
                  <a:ext uri="{FF2B5EF4-FFF2-40B4-BE49-F238E27FC236}">
                    <a16:creationId xmlns:a16="http://schemas.microsoft.com/office/drawing/2014/main" id="{7391E670-3462-6E48-BD4E-E5BD7AB848B3}"/>
                  </a:ext>
                </a:extLst>
              </p:cNvPr>
              <p:cNvSpPr/>
              <p:nvPr/>
            </p:nvSpPr>
            <p:spPr>
              <a:xfrm>
                <a:off x="4109300" y="163068"/>
                <a:ext cx="765422" cy="134339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2" name="正方形/長方形 91">
                <a:extLst>
                  <a:ext uri="{FF2B5EF4-FFF2-40B4-BE49-F238E27FC236}">
                    <a16:creationId xmlns:a16="http://schemas.microsoft.com/office/drawing/2014/main" id="{E9BBE3E1-566D-8243-ABEE-A6791EE5C58B}"/>
                  </a:ext>
                </a:extLst>
              </p:cNvPr>
              <p:cNvSpPr/>
              <p:nvPr/>
            </p:nvSpPr>
            <p:spPr>
              <a:xfrm>
                <a:off x="213546" y="240585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3" name="テキスト ボックス 92">
                <a:extLst>
                  <a:ext uri="{FF2B5EF4-FFF2-40B4-BE49-F238E27FC236}">
                    <a16:creationId xmlns:a16="http://schemas.microsoft.com/office/drawing/2014/main" id="{AEC9666F-B647-BE47-ACEC-E818760566F6}"/>
                  </a:ext>
                </a:extLst>
              </p:cNvPr>
              <p:cNvSpPr txBox="1"/>
              <p:nvPr/>
            </p:nvSpPr>
            <p:spPr>
              <a:xfrm>
                <a:off x="146022" y="181343"/>
                <a:ext cx="34676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Special</a:t>
                </a:r>
                <a:r>
                  <a:rPr kumimoji="1" lang="ja-JP" altLang="en-US" b="1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sushiki" panose="02000609000000000000" pitchFamily="49" charset="-128"/>
                    <a:cs typeface="Phosphate Solid" panose="02000506050000020004" pitchFamily="2" charset="0"/>
                  </a:rPr>
                  <a:t> </a:t>
                </a:r>
                <a:r>
                  <a:rPr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T</a:t>
                </a:r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icket for 6-1 members</a:t>
                </a:r>
                <a:endParaRPr kumimoji="1" lang="ja-JP" altLang="en-US" b="1">
                  <a:pattFill prst="pct90">
                    <a:fgClr>
                      <a:srgbClr val="E3DBD5"/>
                    </a:fgClr>
                    <a:bgClr>
                      <a:schemeClr val="bg1"/>
                    </a:bgClr>
                  </a:patt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Phosphate Solid" panose="02000506050000020004" pitchFamily="2" charset="0"/>
                  <a:ea typeface="sushiki" panose="02000609000000000000" pitchFamily="49" charset="-128"/>
                  <a:cs typeface="Phosphate Solid" panose="02000506050000020004" pitchFamily="2" charset="0"/>
                </a:endParaRPr>
              </a:p>
            </p:txBody>
          </p:sp>
          <p:sp>
            <p:nvSpPr>
              <p:cNvPr id="94" name="テキスト ボックス 93">
                <a:extLst>
                  <a:ext uri="{FF2B5EF4-FFF2-40B4-BE49-F238E27FC236}">
                    <a16:creationId xmlns:a16="http://schemas.microsoft.com/office/drawing/2014/main" id="{22AE487D-C9FB-044A-8DA1-B643F7DEC7F4}"/>
                  </a:ext>
                </a:extLst>
              </p:cNvPr>
              <p:cNvSpPr txBox="1"/>
              <p:nvPr/>
            </p:nvSpPr>
            <p:spPr>
              <a:xfrm>
                <a:off x="19354" y="558751"/>
                <a:ext cx="416108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4000">
                    <a:solidFill>
                      <a:srgbClr val="73FB79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ペタペタ券</a:t>
                </a:r>
              </a:p>
            </p:txBody>
          </p:sp>
          <p:pic>
            <p:nvPicPr>
              <p:cNvPr id="95" name="図 94">
                <a:extLst>
                  <a:ext uri="{FF2B5EF4-FFF2-40B4-BE49-F238E27FC236}">
                    <a16:creationId xmlns:a16="http://schemas.microsoft.com/office/drawing/2014/main" id="{C612ED77-8EF5-B845-A792-430D435617D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35958"/>
              <a:stretch/>
            </p:blipFill>
            <p:spPr>
              <a:xfrm rot="16200000">
                <a:off x="4011121" y="482622"/>
                <a:ext cx="1006413" cy="530449"/>
              </a:xfrm>
              <a:prstGeom prst="rect">
                <a:avLst/>
              </a:prstGeom>
            </p:spPr>
          </p:pic>
          <p:cxnSp>
            <p:nvCxnSpPr>
              <p:cNvPr id="96" name="直線コネクタ 95">
                <a:extLst>
                  <a:ext uri="{FF2B5EF4-FFF2-40B4-BE49-F238E27FC236}">
                    <a16:creationId xmlns:a16="http://schemas.microsoft.com/office/drawing/2014/main" id="{E153215B-8CE1-394B-A407-8576053AC9E3}"/>
                  </a:ext>
                </a:extLst>
              </p:cNvPr>
              <p:cNvCxnSpPr/>
              <p:nvPr/>
            </p:nvCxnSpPr>
            <p:spPr>
              <a:xfrm>
                <a:off x="4105836" y="147028"/>
                <a:ext cx="0" cy="1368007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テキスト ボックス 96">
                <a:extLst>
                  <a:ext uri="{FF2B5EF4-FFF2-40B4-BE49-F238E27FC236}">
                    <a16:creationId xmlns:a16="http://schemas.microsoft.com/office/drawing/2014/main" id="{FD2F2865-F15E-F24F-A64B-463BA5FAB806}"/>
                  </a:ext>
                </a:extLst>
              </p:cNvPr>
              <p:cNvSpPr txBox="1"/>
              <p:nvPr/>
            </p:nvSpPr>
            <p:spPr>
              <a:xfrm>
                <a:off x="121253" y="443208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  <p:sp>
            <p:nvSpPr>
              <p:cNvPr id="98" name="テキスト ボックス 97">
                <a:extLst>
                  <a:ext uri="{FF2B5EF4-FFF2-40B4-BE49-F238E27FC236}">
                    <a16:creationId xmlns:a16="http://schemas.microsoft.com/office/drawing/2014/main" id="{1B2419D8-C428-9347-BF34-CB7958B1898F}"/>
                  </a:ext>
                </a:extLst>
              </p:cNvPr>
              <p:cNvSpPr txBox="1"/>
              <p:nvPr/>
            </p:nvSpPr>
            <p:spPr>
              <a:xfrm>
                <a:off x="4142344" y="1231157"/>
                <a:ext cx="7232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期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限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れ</a:t>
                </a:r>
                <a:endParaRPr kumimoji="1" lang="en-US" altLang="ja-JP" sz="700" dirty="0">
                  <a:solidFill>
                    <a:schemeClr val="bg1"/>
                  </a:solidFill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切り取り無効</a:t>
                </a:r>
              </a:p>
            </p:txBody>
          </p:sp>
          <p:sp>
            <p:nvSpPr>
              <p:cNvPr id="99" name="テキスト ボックス 98">
                <a:extLst>
                  <a:ext uri="{FF2B5EF4-FFF2-40B4-BE49-F238E27FC236}">
                    <a16:creationId xmlns:a16="http://schemas.microsoft.com/office/drawing/2014/main" id="{6B772DF1-D19D-7C4F-911F-B1445E1F18AC}"/>
                  </a:ext>
                </a:extLst>
              </p:cNvPr>
              <p:cNvSpPr txBox="1"/>
              <p:nvPr/>
            </p:nvSpPr>
            <p:spPr>
              <a:xfrm>
                <a:off x="116540" y="1153940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</p:grpSp>
        <p:grpSp>
          <p:nvGrpSpPr>
            <p:cNvPr id="81" name="グループ化 80">
              <a:extLst>
                <a:ext uri="{FF2B5EF4-FFF2-40B4-BE49-F238E27FC236}">
                  <a16:creationId xmlns:a16="http://schemas.microsoft.com/office/drawing/2014/main" id="{CF066D87-CEF7-BF4A-9632-025E77275AA0}"/>
                </a:ext>
              </a:extLst>
            </p:cNvPr>
            <p:cNvGrpSpPr/>
            <p:nvPr/>
          </p:nvGrpSpPr>
          <p:grpSpPr>
            <a:xfrm>
              <a:off x="5008886" y="152401"/>
              <a:ext cx="4769224" cy="1362634"/>
              <a:chOff x="116541" y="152401"/>
              <a:chExt cx="4769224" cy="1362634"/>
            </a:xfrm>
          </p:grpSpPr>
          <p:sp>
            <p:nvSpPr>
              <p:cNvPr id="85" name="正方形/長方形 84">
                <a:extLst>
                  <a:ext uri="{FF2B5EF4-FFF2-40B4-BE49-F238E27FC236}">
                    <a16:creationId xmlns:a16="http://schemas.microsoft.com/office/drawing/2014/main" id="{B622764F-16F1-194A-8526-6488CB0D784E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6" name="正方形/長方形 85">
                <a:extLst>
                  <a:ext uri="{FF2B5EF4-FFF2-40B4-BE49-F238E27FC236}">
                    <a16:creationId xmlns:a16="http://schemas.microsoft.com/office/drawing/2014/main" id="{7B6737AF-062C-F540-A829-87F981014DFC}"/>
                  </a:ext>
                </a:extLst>
              </p:cNvPr>
              <p:cNvSpPr/>
              <p:nvPr/>
            </p:nvSpPr>
            <p:spPr>
              <a:xfrm>
                <a:off x="127417" y="166254"/>
                <a:ext cx="775564" cy="1336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7" name="正方形/長方形 86">
                <a:extLst>
                  <a:ext uri="{FF2B5EF4-FFF2-40B4-BE49-F238E27FC236}">
                    <a16:creationId xmlns:a16="http://schemas.microsoft.com/office/drawing/2014/main" id="{789C89B6-EE78-7140-B79B-C955027B8415}"/>
                  </a:ext>
                </a:extLst>
              </p:cNvPr>
              <p:cNvSpPr/>
              <p:nvPr/>
            </p:nvSpPr>
            <p:spPr>
              <a:xfrm>
                <a:off x="1004880" y="248797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" name="テキスト ボックス 87">
                <a:extLst>
                  <a:ext uri="{FF2B5EF4-FFF2-40B4-BE49-F238E27FC236}">
                    <a16:creationId xmlns:a16="http://schemas.microsoft.com/office/drawing/2014/main" id="{5ED7BC29-A807-1C45-9CA2-D3B44EC117D5}"/>
                  </a:ext>
                </a:extLst>
              </p:cNvPr>
              <p:cNvSpPr txBox="1"/>
              <p:nvPr/>
            </p:nvSpPr>
            <p:spPr>
              <a:xfrm>
                <a:off x="930920" y="229561"/>
                <a:ext cx="157956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05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このチケットについて</a:t>
                </a:r>
                <a:endParaRPr lang="en-US" altLang="ja-JP" sz="105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  <p:sp>
            <p:nvSpPr>
              <p:cNvPr id="89" name="テキスト ボックス 88">
                <a:extLst>
                  <a:ext uri="{FF2B5EF4-FFF2-40B4-BE49-F238E27FC236}">
                    <a16:creationId xmlns:a16="http://schemas.microsoft.com/office/drawing/2014/main" id="{B6C10AB4-17E8-594C-97C7-5C58B1AB08FD}"/>
                  </a:ext>
                </a:extLst>
              </p:cNvPr>
              <p:cNvSpPr txBox="1"/>
              <p:nvPr/>
            </p:nvSpPr>
            <p:spPr>
              <a:xfrm>
                <a:off x="1004880" y="451174"/>
                <a:ext cx="3651913" cy="95410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・このチケットを先生に見せると、先生の持っているシールを３枚もらうことができます。ただし、許可されたシールに限ります。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・担任の先生以外の時には使えません。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・このチケットを他の人にあげること、また売買はできません。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・表のバーコードに記された有効期限内に使いましょう。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・名前の無いもの、すでに切り取られたものは使用できません。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・カードの使用は一度きりです。常識の範囲内で楽しく使いましょう。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</p:grpSp>
        <p:grpSp>
          <p:nvGrpSpPr>
            <p:cNvPr id="82" name="グループ化 81">
              <a:extLst>
                <a:ext uri="{FF2B5EF4-FFF2-40B4-BE49-F238E27FC236}">
                  <a16:creationId xmlns:a16="http://schemas.microsoft.com/office/drawing/2014/main" id="{96096607-3362-B746-8C1B-59A56B51A69D}"/>
                </a:ext>
              </a:extLst>
            </p:cNvPr>
            <p:cNvGrpSpPr/>
            <p:nvPr/>
          </p:nvGrpSpPr>
          <p:grpSpPr>
            <a:xfrm>
              <a:off x="5053222" y="240585"/>
              <a:ext cx="697627" cy="1178053"/>
              <a:chOff x="4221164" y="1631445"/>
              <a:chExt cx="697627" cy="1178053"/>
            </a:xfrm>
          </p:grpSpPr>
          <p:sp>
            <p:nvSpPr>
              <p:cNvPr id="83" name="正方形/長方形 82">
                <a:extLst>
                  <a:ext uri="{FF2B5EF4-FFF2-40B4-BE49-F238E27FC236}">
                    <a16:creationId xmlns:a16="http://schemas.microsoft.com/office/drawing/2014/main" id="{E3D34B34-85A7-0B4E-8EDB-3C41176E900E}"/>
                  </a:ext>
                </a:extLst>
              </p:cNvPr>
              <p:cNvSpPr/>
              <p:nvPr/>
            </p:nvSpPr>
            <p:spPr>
              <a:xfrm>
                <a:off x="4249103" y="1631445"/>
                <a:ext cx="645504" cy="11780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" name="テキスト ボックス 83">
                <a:extLst>
                  <a:ext uri="{FF2B5EF4-FFF2-40B4-BE49-F238E27FC236}">
                    <a16:creationId xmlns:a16="http://schemas.microsoft.com/office/drawing/2014/main" id="{FC15D4E7-1E20-8140-A33F-6925B32B237C}"/>
                  </a:ext>
                </a:extLst>
              </p:cNvPr>
              <p:cNvSpPr txBox="1"/>
              <p:nvPr/>
            </p:nvSpPr>
            <p:spPr>
              <a:xfrm>
                <a:off x="4221164" y="1639657"/>
                <a:ext cx="69762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800">
                    <a:solidFill>
                      <a:schemeClr val="bg1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自分の名前</a:t>
                </a:r>
              </a:p>
            </p:txBody>
          </p:sp>
        </p:grpSp>
      </p:grp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3E93F031-A842-994E-BF9C-6F367C763FF2}"/>
              </a:ext>
            </a:extLst>
          </p:cNvPr>
          <p:cNvGrpSpPr/>
          <p:nvPr/>
        </p:nvGrpSpPr>
        <p:grpSpPr>
          <a:xfrm>
            <a:off x="57653" y="5319111"/>
            <a:ext cx="9730232" cy="1391906"/>
            <a:chOff x="47878" y="147028"/>
            <a:chExt cx="9730232" cy="1391906"/>
          </a:xfrm>
        </p:grpSpPr>
        <p:grpSp>
          <p:nvGrpSpPr>
            <p:cNvPr id="101" name="グループ化 100">
              <a:extLst>
                <a:ext uri="{FF2B5EF4-FFF2-40B4-BE49-F238E27FC236}">
                  <a16:creationId xmlns:a16="http://schemas.microsoft.com/office/drawing/2014/main" id="{ED3E098A-DC87-8447-B3C0-A6A673D54A9C}"/>
                </a:ext>
              </a:extLst>
            </p:cNvPr>
            <p:cNvGrpSpPr/>
            <p:nvPr/>
          </p:nvGrpSpPr>
          <p:grpSpPr>
            <a:xfrm>
              <a:off x="47878" y="147028"/>
              <a:ext cx="4837887" cy="1391906"/>
              <a:chOff x="47878" y="147028"/>
              <a:chExt cx="4837887" cy="1391906"/>
            </a:xfrm>
          </p:grpSpPr>
          <p:sp>
            <p:nvSpPr>
              <p:cNvPr id="111" name="正方形/長方形 110">
                <a:extLst>
                  <a:ext uri="{FF2B5EF4-FFF2-40B4-BE49-F238E27FC236}">
                    <a16:creationId xmlns:a16="http://schemas.microsoft.com/office/drawing/2014/main" id="{4BE243A9-62A7-5B46-B0AB-9C216C7B1D54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" name="正方形/長方形 111">
                <a:extLst>
                  <a:ext uri="{FF2B5EF4-FFF2-40B4-BE49-F238E27FC236}">
                    <a16:creationId xmlns:a16="http://schemas.microsoft.com/office/drawing/2014/main" id="{3F8AF22F-95F4-354B-98B9-5F24C1AD954C}"/>
                  </a:ext>
                </a:extLst>
              </p:cNvPr>
              <p:cNvSpPr/>
              <p:nvPr/>
            </p:nvSpPr>
            <p:spPr>
              <a:xfrm>
                <a:off x="4109300" y="163068"/>
                <a:ext cx="765422" cy="134339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" name="正方形/長方形 112">
                <a:extLst>
                  <a:ext uri="{FF2B5EF4-FFF2-40B4-BE49-F238E27FC236}">
                    <a16:creationId xmlns:a16="http://schemas.microsoft.com/office/drawing/2014/main" id="{93F19932-8BE0-574D-B8E0-056A79EA84F6}"/>
                  </a:ext>
                </a:extLst>
              </p:cNvPr>
              <p:cNvSpPr/>
              <p:nvPr/>
            </p:nvSpPr>
            <p:spPr>
              <a:xfrm>
                <a:off x="213546" y="240585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" name="テキスト ボックス 113">
                <a:extLst>
                  <a:ext uri="{FF2B5EF4-FFF2-40B4-BE49-F238E27FC236}">
                    <a16:creationId xmlns:a16="http://schemas.microsoft.com/office/drawing/2014/main" id="{FDDB6C28-E8BC-5046-BF61-9D5AD532F97D}"/>
                  </a:ext>
                </a:extLst>
              </p:cNvPr>
              <p:cNvSpPr txBox="1"/>
              <p:nvPr/>
            </p:nvSpPr>
            <p:spPr>
              <a:xfrm>
                <a:off x="146022" y="181343"/>
                <a:ext cx="34676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Special</a:t>
                </a:r>
                <a:r>
                  <a:rPr kumimoji="1" lang="ja-JP" altLang="en-US" b="1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sushiki" panose="02000609000000000000" pitchFamily="49" charset="-128"/>
                    <a:cs typeface="Phosphate Solid" panose="02000506050000020004" pitchFamily="2" charset="0"/>
                  </a:rPr>
                  <a:t> </a:t>
                </a:r>
                <a:r>
                  <a:rPr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T</a:t>
                </a:r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icket for 6-1 members</a:t>
                </a:r>
                <a:endParaRPr kumimoji="1" lang="ja-JP" altLang="en-US" b="1">
                  <a:pattFill prst="pct90">
                    <a:fgClr>
                      <a:srgbClr val="E3DBD5"/>
                    </a:fgClr>
                    <a:bgClr>
                      <a:schemeClr val="bg1"/>
                    </a:bgClr>
                  </a:patt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Phosphate Solid" panose="02000506050000020004" pitchFamily="2" charset="0"/>
                  <a:ea typeface="sushiki" panose="02000609000000000000" pitchFamily="49" charset="-128"/>
                  <a:cs typeface="Phosphate Solid" panose="02000506050000020004" pitchFamily="2" charset="0"/>
                </a:endParaRPr>
              </a:p>
            </p:txBody>
          </p:sp>
          <p:sp>
            <p:nvSpPr>
              <p:cNvPr id="115" name="テキスト ボックス 114">
                <a:extLst>
                  <a:ext uri="{FF2B5EF4-FFF2-40B4-BE49-F238E27FC236}">
                    <a16:creationId xmlns:a16="http://schemas.microsoft.com/office/drawing/2014/main" id="{DAC79074-CDBC-0446-B123-828EE13F6EF7}"/>
                  </a:ext>
                </a:extLst>
              </p:cNvPr>
              <p:cNvSpPr txBox="1"/>
              <p:nvPr/>
            </p:nvSpPr>
            <p:spPr>
              <a:xfrm>
                <a:off x="47878" y="558751"/>
                <a:ext cx="409446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4000">
                    <a:solidFill>
                      <a:srgbClr val="7A81FF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席移動券</a:t>
                </a:r>
              </a:p>
            </p:txBody>
          </p:sp>
          <p:pic>
            <p:nvPicPr>
              <p:cNvPr id="116" name="図 115">
                <a:extLst>
                  <a:ext uri="{FF2B5EF4-FFF2-40B4-BE49-F238E27FC236}">
                    <a16:creationId xmlns:a16="http://schemas.microsoft.com/office/drawing/2014/main" id="{55952698-6266-C745-BFB9-E4760ED8BF4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35958"/>
              <a:stretch/>
            </p:blipFill>
            <p:spPr>
              <a:xfrm rot="16200000">
                <a:off x="4011121" y="482622"/>
                <a:ext cx="1006413" cy="530449"/>
              </a:xfrm>
              <a:prstGeom prst="rect">
                <a:avLst/>
              </a:prstGeom>
            </p:spPr>
          </p:pic>
          <p:cxnSp>
            <p:nvCxnSpPr>
              <p:cNvPr id="117" name="直線コネクタ 116">
                <a:extLst>
                  <a:ext uri="{FF2B5EF4-FFF2-40B4-BE49-F238E27FC236}">
                    <a16:creationId xmlns:a16="http://schemas.microsoft.com/office/drawing/2014/main" id="{4BCA9E4C-AB52-124D-90A8-C275FAF667B4}"/>
                  </a:ext>
                </a:extLst>
              </p:cNvPr>
              <p:cNvCxnSpPr/>
              <p:nvPr/>
            </p:nvCxnSpPr>
            <p:spPr>
              <a:xfrm>
                <a:off x="4105836" y="147028"/>
                <a:ext cx="0" cy="1368007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" name="テキスト ボックス 117">
                <a:extLst>
                  <a:ext uri="{FF2B5EF4-FFF2-40B4-BE49-F238E27FC236}">
                    <a16:creationId xmlns:a16="http://schemas.microsoft.com/office/drawing/2014/main" id="{0DCD8E2D-E4C0-BD41-B502-63315489163E}"/>
                  </a:ext>
                </a:extLst>
              </p:cNvPr>
              <p:cNvSpPr txBox="1"/>
              <p:nvPr/>
            </p:nvSpPr>
            <p:spPr>
              <a:xfrm>
                <a:off x="121253" y="443208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  <p:sp>
            <p:nvSpPr>
              <p:cNvPr id="119" name="テキスト ボックス 118">
                <a:extLst>
                  <a:ext uri="{FF2B5EF4-FFF2-40B4-BE49-F238E27FC236}">
                    <a16:creationId xmlns:a16="http://schemas.microsoft.com/office/drawing/2014/main" id="{EFDDCA1A-456B-1349-8BDD-21E4AF9478AD}"/>
                  </a:ext>
                </a:extLst>
              </p:cNvPr>
              <p:cNvSpPr txBox="1"/>
              <p:nvPr/>
            </p:nvSpPr>
            <p:spPr>
              <a:xfrm>
                <a:off x="4142344" y="1231157"/>
                <a:ext cx="7232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期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限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れ</a:t>
                </a:r>
                <a:endParaRPr kumimoji="1" lang="en-US" altLang="ja-JP" sz="700" dirty="0">
                  <a:solidFill>
                    <a:schemeClr val="bg1"/>
                  </a:solidFill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切り取り無効</a:t>
                </a:r>
              </a:p>
            </p:txBody>
          </p:sp>
          <p:sp>
            <p:nvSpPr>
              <p:cNvPr id="120" name="テキスト ボックス 119">
                <a:extLst>
                  <a:ext uri="{FF2B5EF4-FFF2-40B4-BE49-F238E27FC236}">
                    <a16:creationId xmlns:a16="http://schemas.microsoft.com/office/drawing/2014/main" id="{F69CE802-C36C-0347-BADA-1779E3F52AB5}"/>
                  </a:ext>
                </a:extLst>
              </p:cNvPr>
              <p:cNvSpPr txBox="1"/>
              <p:nvPr/>
            </p:nvSpPr>
            <p:spPr>
              <a:xfrm>
                <a:off x="116540" y="1153940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</p:grpSp>
        <p:grpSp>
          <p:nvGrpSpPr>
            <p:cNvPr id="102" name="グループ化 101">
              <a:extLst>
                <a:ext uri="{FF2B5EF4-FFF2-40B4-BE49-F238E27FC236}">
                  <a16:creationId xmlns:a16="http://schemas.microsoft.com/office/drawing/2014/main" id="{EF9A116A-72BE-D345-AD39-69DA246F8C00}"/>
                </a:ext>
              </a:extLst>
            </p:cNvPr>
            <p:cNvGrpSpPr/>
            <p:nvPr/>
          </p:nvGrpSpPr>
          <p:grpSpPr>
            <a:xfrm>
              <a:off x="5008886" y="152401"/>
              <a:ext cx="4769224" cy="1362634"/>
              <a:chOff x="116541" y="152401"/>
              <a:chExt cx="4769224" cy="1362634"/>
            </a:xfrm>
          </p:grpSpPr>
          <p:sp>
            <p:nvSpPr>
              <p:cNvPr id="106" name="正方形/長方形 105">
                <a:extLst>
                  <a:ext uri="{FF2B5EF4-FFF2-40B4-BE49-F238E27FC236}">
                    <a16:creationId xmlns:a16="http://schemas.microsoft.com/office/drawing/2014/main" id="{49AC70DF-882E-FF44-B39C-6DEB71123454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" name="正方形/長方形 106">
                <a:extLst>
                  <a:ext uri="{FF2B5EF4-FFF2-40B4-BE49-F238E27FC236}">
                    <a16:creationId xmlns:a16="http://schemas.microsoft.com/office/drawing/2014/main" id="{6D6966AB-D0F1-7C46-9EE6-F21AFD4AC20A}"/>
                  </a:ext>
                </a:extLst>
              </p:cNvPr>
              <p:cNvSpPr/>
              <p:nvPr/>
            </p:nvSpPr>
            <p:spPr>
              <a:xfrm>
                <a:off x="127417" y="166254"/>
                <a:ext cx="775564" cy="1336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" name="正方形/長方形 107">
                <a:extLst>
                  <a:ext uri="{FF2B5EF4-FFF2-40B4-BE49-F238E27FC236}">
                    <a16:creationId xmlns:a16="http://schemas.microsoft.com/office/drawing/2014/main" id="{5376C174-CF4B-6B4C-B818-1210342B8F39}"/>
                  </a:ext>
                </a:extLst>
              </p:cNvPr>
              <p:cNvSpPr/>
              <p:nvPr/>
            </p:nvSpPr>
            <p:spPr>
              <a:xfrm>
                <a:off x="1004880" y="248797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" name="テキスト ボックス 108">
                <a:extLst>
                  <a:ext uri="{FF2B5EF4-FFF2-40B4-BE49-F238E27FC236}">
                    <a16:creationId xmlns:a16="http://schemas.microsoft.com/office/drawing/2014/main" id="{8B54F95F-436D-6F48-AFD1-A20C6DF4E197}"/>
                  </a:ext>
                </a:extLst>
              </p:cNvPr>
              <p:cNvSpPr txBox="1"/>
              <p:nvPr/>
            </p:nvSpPr>
            <p:spPr>
              <a:xfrm>
                <a:off x="930920" y="229561"/>
                <a:ext cx="157956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05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このチケットについて</a:t>
                </a:r>
                <a:endParaRPr lang="en-US" altLang="ja-JP" sz="105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  <p:sp>
            <p:nvSpPr>
              <p:cNvPr id="110" name="テキスト ボックス 109">
                <a:extLst>
                  <a:ext uri="{FF2B5EF4-FFF2-40B4-BE49-F238E27FC236}">
                    <a16:creationId xmlns:a16="http://schemas.microsoft.com/office/drawing/2014/main" id="{CA65BDC8-2CAC-584E-BD6D-7ACD2695F2FB}"/>
                  </a:ext>
                </a:extLst>
              </p:cNvPr>
              <p:cNvSpPr txBox="1"/>
              <p:nvPr/>
            </p:nvSpPr>
            <p:spPr>
              <a:xfrm>
                <a:off x="1004880" y="389619"/>
                <a:ext cx="3651913" cy="107721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・このチケットを先生に見せると、担任の先生の授業の間のみ、教室内の自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　由な場所で授業を受けることができます。ただし、許可された安全な場所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　だけです。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・担任の先生以外の時には使えません。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・このチケットを他の人にあげること、また売買はできません。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・表のバーコードに記された有効期限内に使いましょう。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・名前の無いもの、すでに切り取られたものは使用できません。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・カードの使用は一度きりです。常識の範囲内で楽しく使いましょう。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</p:grpSp>
        <p:grpSp>
          <p:nvGrpSpPr>
            <p:cNvPr id="103" name="グループ化 102">
              <a:extLst>
                <a:ext uri="{FF2B5EF4-FFF2-40B4-BE49-F238E27FC236}">
                  <a16:creationId xmlns:a16="http://schemas.microsoft.com/office/drawing/2014/main" id="{5E1AAE70-19DE-634A-8509-CB6C96A21485}"/>
                </a:ext>
              </a:extLst>
            </p:cNvPr>
            <p:cNvGrpSpPr/>
            <p:nvPr/>
          </p:nvGrpSpPr>
          <p:grpSpPr>
            <a:xfrm>
              <a:off x="5053222" y="240585"/>
              <a:ext cx="697627" cy="1178053"/>
              <a:chOff x="4221164" y="1631445"/>
              <a:chExt cx="697627" cy="1178053"/>
            </a:xfrm>
          </p:grpSpPr>
          <p:sp>
            <p:nvSpPr>
              <p:cNvPr id="104" name="正方形/長方形 103">
                <a:extLst>
                  <a:ext uri="{FF2B5EF4-FFF2-40B4-BE49-F238E27FC236}">
                    <a16:creationId xmlns:a16="http://schemas.microsoft.com/office/drawing/2014/main" id="{DBA5C71B-AEF8-9841-9A5B-A8739E9FA910}"/>
                  </a:ext>
                </a:extLst>
              </p:cNvPr>
              <p:cNvSpPr/>
              <p:nvPr/>
            </p:nvSpPr>
            <p:spPr>
              <a:xfrm>
                <a:off x="4249103" y="1631445"/>
                <a:ext cx="645504" cy="11780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" name="テキスト ボックス 104">
                <a:extLst>
                  <a:ext uri="{FF2B5EF4-FFF2-40B4-BE49-F238E27FC236}">
                    <a16:creationId xmlns:a16="http://schemas.microsoft.com/office/drawing/2014/main" id="{892A7972-D6C4-7E4A-8040-224F5A31E19E}"/>
                  </a:ext>
                </a:extLst>
              </p:cNvPr>
              <p:cNvSpPr txBox="1"/>
              <p:nvPr/>
            </p:nvSpPr>
            <p:spPr>
              <a:xfrm>
                <a:off x="4221164" y="1639657"/>
                <a:ext cx="69762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800">
                    <a:solidFill>
                      <a:schemeClr val="bg1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自分の名前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4606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4FF6B02E-A092-824F-8BE3-06D1EACE4DF9}"/>
              </a:ext>
            </a:extLst>
          </p:cNvPr>
          <p:cNvGrpSpPr/>
          <p:nvPr/>
        </p:nvGrpSpPr>
        <p:grpSpPr>
          <a:xfrm>
            <a:off x="116540" y="147028"/>
            <a:ext cx="9661570" cy="1391906"/>
            <a:chOff x="116540" y="147028"/>
            <a:chExt cx="9661570" cy="1391906"/>
          </a:xfrm>
        </p:grpSpPr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1AFE19AC-34AF-894C-951E-884EEA18B5CB}"/>
                </a:ext>
              </a:extLst>
            </p:cNvPr>
            <p:cNvGrpSpPr/>
            <p:nvPr/>
          </p:nvGrpSpPr>
          <p:grpSpPr>
            <a:xfrm>
              <a:off x="116540" y="147028"/>
              <a:ext cx="4769225" cy="1391906"/>
              <a:chOff x="116540" y="147028"/>
              <a:chExt cx="4769225" cy="1391906"/>
            </a:xfrm>
          </p:grpSpPr>
          <p:sp>
            <p:nvSpPr>
              <p:cNvPr id="4" name="正方形/長方形 3">
                <a:extLst>
                  <a:ext uri="{FF2B5EF4-FFF2-40B4-BE49-F238E27FC236}">
                    <a16:creationId xmlns:a16="http://schemas.microsoft.com/office/drawing/2014/main" id="{31A166AF-1A1D-0D40-8C32-EAAF918BCD11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F7C7E9A7-44F7-B840-8339-62374E9FDAF3}"/>
                  </a:ext>
                </a:extLst>
              </p:cNvPr>
              <p:cNvSpPr/>
              <p:nvPr/>
            </p:nvSpPr>
            <p:spPr>
              <a:xfrm>
                <a:off x="4109300" y="163068"/>
                <a:ext cx="765422" cy="134339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D3B18DB6-DC8A-E346-A1DE-DC64321E0D1D}"/>
                  </a:ext>
                </a:extLst>
              </p:cNvPr>
              <p:cNvSpPr/>
              <p:nvPr/>
            </p:nvSpPr>
            <p:spPr>
              <a:xfrm>
                <a:off x="213546" y="240585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E6C2FD2C-474E-ED40-9F2B-1EDF7A5BB1F6}"/>
                  </a:ext>
                </a:extLst>
              </p:cNvPr>
              <p:cNvSpPr txBox="1"/>
              <p:nvPr/>
            </p:nvSpPr>
            <p:spPr>
              <a:xfrm>
                <a:off x="146022" y="181343"/>
                <a:ext cx="34676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Special</a:t>
                </a:r>
                <a:r>
                  <a:rPr kumimoji="1" lang="ja-JP" altLang="en-US" b="1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sushiki" panose="02000609000000000000" pitchFamily="49" charset="-128"/>
                    <a:cs typeface="Phosphate Solid" panose="02000506050000020004" pitchFamily="2" charset="0"/>
                  </a:rPr>
                  <a:t> </a:t>
                </a:r>
                <a:r>
                  <a:rPr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T</a:t>
                </a:r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icket for 6-1 members</a:t>
                </a:r>
                <a:endParaRPr kumimoji="1" lang="ja-JP" altLang="en-US" b="1">
                  <a:pattFill prst="pct90">
                    <a:fgClr>
                      <a:srgbClr val="E3DBD5"/>
                    </a:fgClr>
                    <a:bgClr>
                      <a:schemeClr val="bg1"/>
                    </a:bgClr>
                  </a:patt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Phosphate Solid" panose="02000506050000020004" pitchFamily="2" charset="0"/>
                  <a:ea typeface="sushiki" panose="02000609000000000000" pitchFamily="49" charset="-128"/>
                  <a:cs typeface="Phosphate Solid" panose="02000506050000020004" pitchFamily="2" charset="0"/>
                </a:endParaRPr>
              </a:p>
            </p:txBody>
          </p:sp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A5FA81D0-1DCB-2C4D-B876-7064EA5F5E56}"/>
                  </a:ext>
                </a:extLst>
              </p:cNvPr>
              <p:cNvSpPr txBox="1"/>
              <p:nvPr/>
            </p:nvSpPr>
            <p:spPr>
              <a:xfrm>
                <a:off x="146022" y="558751"/>
                <a:ext cx="384318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000">
                    <a:solidFill>
                      <a:srgbClr val="0432FF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掃除場所選択</a:t>
                </a:r>
                <a:r>
                  <a:rPr kumimoji="1" lang="ja-JP" altLang="en-US" sz="4000">
                    <a:solidFill>
                      <a:srgbClr val="0432FF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券</a:t>
                </a:r>
              </a:p>
            </p:txBody>
          </p:sp>
          <p:pic>
            <p:nvPicPr>
              <p:cNvPr id="18" name="図 17">
                <a:extLst>
                  <a:ext uri="{FF2B5EF4-FFF2-40B4-BE49-F238E27FC236}">
                    <a16:creationId xmlns:a16="http://schemas.microsoft.com/office/drawing/2014/main" id="{F68DBC50-BF42-B348-9CB1-2B103FC2696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35958"/>
              <a:stretch/>
            </p:blipFill>
            <p:spPr>
              <a:xfrm rot="16200000">
                <a:off x="4011121" y="482622"/>
                <a:ext cx="1006413" cy="530449"/>
              </a:xfrm>
              <a:prstGeom prst="rect">
                <a:avLst/>
              </a:prstGeom>
            </p:spPr>
          </p:pic>
          <p:cxnSp>
            <p:nvCxnSpPr>
              <p:cNvPr id="20" name="直線コネクタ 19">
                <a:extLst>
                  <a:ext uri="{FF2B5EF4-FFF2-40B4-BE49-F238E27FC236}">
                    <a16:creationId xmlns:a16="http://schemas.microsoft.com/office/drawing/2014/main" id="{C2472D31-8EF1-0A41-9282-E1871212AB0E}"/>
                  </a:ext>
                </a:extLst>
              </p:cNvPr>
              <p:cNvCxnSpPr/>
              <p:nvPr/>
            </p:nvCxnSpPr>
            <p:spPr>
              <a:xfrm>
                <a:off x="4105836" y="147028"/>
                <a:ext cx="0" cy="1368007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9BD7209B-223B-5648-98F4-1212412FFD9E}"/>
                  </a:ext>
                </a:extLst>
              </p:cNvPr>
              <p:cNvSpPr txBox="1"/>
              <p:nvPr/>
            </p:nvSpPr>
            <p:spPr>
              <a:xfrm>
                <a:off x="121253" y="443208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EDE82FA3-6AD5-FA40-BA96-340D6359384E}"/>
                  </a:ext>
                </a:extLst>
              </p:cNvPr>
              <p:cNvSpPr txBox="1"/>
              <p:nvPr/>
            </p:nvSpPr>
            <p:spPr>
              <a:xfrm>
                <a:off x="4142344" y="1231157"/>
                <a:ext cx="7232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期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限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れ</a:t>
                </a:r>
                <a:endParaRPr kumimoji="1" lang="en-US" altLang="ja-JP" sz="700" dirty="0">
                  <a:solidFill>
                    <a:schemeClr val="bg1"/>
                  </a:solidFill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切り取り無効</a:t>
                </a:r>
              </a:p>
            </p:txBody>
          </p:sp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69F9B571-692D-E24A-8ABD-6196370902CD}"/>
                  </a:ext>
                </a:extLst>
              </p:cNvPr>
              <p:cNvSpPr txBox="1"/>
              <p:nvPr/>
            </p:nvSpPr>
            <p:spPr>
              <a:xfrm>
                <a:off x="116540" y="1153940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</p:grpSp>
        <p:grpSp>
          <p:nvGrpSpPr>
            <p:cNvPr id="30" name="グループ化 29">
              <a:extLst>
                <a:ext uri="{FF2B5EF4-FFF2-40B4-BE49-F238E27FC236}">
                  <a16:creationId xmlns:a16="http://schemas.microsoft.com/office/drawing/2014/main" id="{33CD7C7E-4159-0B43-B22D-9CA6186DB3B7}"/>
                </a:ext>
              </a:extLst>
            </p:cNvPr>
            <p:cNvGrpSpPr/>
            <p:nvPr/>
          </p:nvGrpSpPr>
          <p:grpSpPr>
            <a:xfrm>
              <a:off x="5008886" y="152401"/>
              <a:ext cx="4769224" cy="1362634"/>
              <a:chOff x="116541" y="152401"/>
              <a:chExt cx="4769224" cy="1362634"/>
            </a:xfrm>
          </p:grpSpPr>
          <p:sp>
            <p:nvSpPr>
              <p:cNvPr id="31" name="正方形/長方形 30">
                <a:extLst>
                  <a:ext uri="{FF2B5EF4-FFF2-40B4-BE49-F238E27FC236}">
                    <a16:creationId xmlns:a16="http://schemas.microsoft.com/office/drawing/2014/main" id="{30403ADB-ECBD-C541-9032-E1CC89A8C911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正方形/長方形 31">
                <a:extLst>
                  <a:ext uri="{FF2B5EF4-FFF2-40B4-BE49-F238E27FC236}">
                    <a16:creationId xmlns:a16="http://schemas.microsoft.com/office/drawing/2014/main" id="{57FF116B-2C26-8D44-9F78-E4BDFDD6860B}"/>
                  </a:ext>
                </a:extLst>
              </p:cNvPr>
              <p:cNvSpPr/>
              <p:nvPr/>
            </p:nvSpPr>
            <p:spPr>
              <a:xfrm>
                <a:off x="127417" y="166254"/>
                <a:ext cx="775564" cy="1336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正方形/長方形 32">
                <a:extLst>
                  <a:ext uri="{FF2B5EF4-FFF2-40B4-BE49-F238E27FC236}">
                    <a16:creationId xmlns:a16="http://schemas.microsoft.com/office/drawing/2014/main" id="{44BF367E-7C8B-1646-91EC-47204E9DBEB9}"/>
                  </a:ext>
                </a:extLst>
              </p:cNvPr>
              <p:cNvSpPr/>
              <p:nvPr/>
            </p:nvSpPr>
            <p:spPr>
              <a:xfrm>
                <a:off x="1004880" y="248797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AC6937D7-11A3-B346-BD69-FA0B1D86F981}"/>
                  </a:ext>
                </a:extLst>
              </p:cNvPr>
              <p:cNvSpPr txBox="1"/>
              <p:nvPr/>
            </p:nvSpPr>
            <p:spPr>
              <a:xfrm>
                <a:off x="930920" y="229561"/>
                <a:ext cx="157956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05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このチケットについて</a:t>
                </a:r>
                <a:endParaRPr lang="en-US" altLang="ja-JP" sz="105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E930490C-5CF2-974A-B4E8-4BDCDA1B31BE}"/>
                  </a:ext>
                </a:extLst>
              </p:cNvPr>
              <p:cNvSpPr txBox="1"/>
              <p:nvPr/>
            </p:nvSpPr>
            <p:spPr>
              <a:xfrm>
                <a:off x="1004880" y="512729"/>
                <a:ext cx="3651913" cy="83099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・このチケットを先生に見せると、その日の掃除場所を選ぶことができます。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・担任の先生以外の時には使えません。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・このチケットを他の人にあげること、また売買はできません。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・表のバーコードに記された有効期限内に使いましょう。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・名前の無いもの、すでに切り取られたものは使用できません。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・カードの使用は一度きりです。常識の範囲内で楽しく使いましょう。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</p:grpSp>
        <p:grpSp>
          <p:nvGrpSpPr>
            <p:cNvPr id="53" name="グループ化 52">
              <a:extLst>
                <a:ext uri="{FF2B5EF4-FFF2-40B4-BE49-F238E27FC236}">
                  <a16:creationId xmlns:a16="http://schemas.microsoft.com/office/drawing/2014/main" id="{C354849D-38E4-FE41-BCA1-82EBFB266E14}"/>
                </a:ext>
              </a:extLst>
            </p:cNvPr>
            <p:cNvGrpSpPr/>
            <p:nvPr/>
          </p:nvGrpSpPr>
          <p:grpSpPr>
            <a:xfrm>
              <a:off x="5053222" y="240585"/>
              <a:ext cx="697627" cy="1178053"/>
              <a:chOff x="4221164" y="1631445"/>
              <a:chExt cx="697627" cy="1178053"/>
            </a:xfrm>
          </p:grpSpPr>
          <p:sp>
            <p:nvSpPr>
              <p:cNvPr id="51" name="正方形/長方形 50">
                <a:extLst>
                  <a:ext uri="{FF2B5EF4-FFF2-40B4-BE49-F238E27FC236}">
                    <a16:creationId xmlns:a16="http://schemas.microsoft.com/office/drawing/2014/main" id="{C827E758-7DBE-DB47-954F-2839A4446220}"/>
                  </a:ext>
                </a:extLst>
              </p:cNvPr>
              <p:cNvSpPr/>
              <p:nvPr/>
            </p:nvSpPr>
            <p:spPr>
              <a:xfrm>
                <a:off x="4249103" y="1631445"/>
                <a:ext cx="645504" cy="11780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903BFB68-416C-8A42-BDEE-65BF4B95623C}"/>
                  </a:ext>
                </a:extLst>
              </p:cNvPr>
              <p:cNvSpPr txBox="1"/>
              <p:nvPr/>
            </p:nvSpPr>
            <p:spPr>
              <a:xfrm>
                <a:off x="4221164" y="1639657"/>
                <a:ext cx="69762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800">
                    <a:solidFill>
                      <a:schemeClr val="bg1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自分の名前</a:t>
                </a:r>
              </a:p>
            </p:txBody>
          </p:sp>
        </p:grpSp>
      </p:grp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B77290F1-948D-BD4D-8D4A-DDDE663906DC}"/>
              </a:ext>
            </a:extLst>
          </p:cNvPr>
          <p:cNvGrpSpPr/>
          <p:nvPr/>
        </p:nvGrpSpPr>
        <p:grpSpPr>
          <a:xfrm>
            <a:off x="106169" y="1871056"/>
            <a:ext cx="9681716" cy="1391906"/>
            <a:chOff x="96394" y="147028"/>
            <a:chExt cx="9681716" cy="1391906"/>
          </a:xfrm>
        </p:grpSpPr>
        <p:grpSp>
          <p:nvGrpSpPr>
            <p:cNvPr id="59" name="グループ化 58">
              <a:extLst>
                <a:ext uri="{FF2B5EF4-FFF2-40B4-BE49-F238E27FC236}">
                  <a16:creationId xmlns:a16="http://schemas.microsoft.com/office/drawing/2014/main" id="{A3D74AA4-C44C-BA48-8B4E-7C058DDE860C}"/>
                </a:ext>
              </a:extLst>
            </p:cNvPr>
            <p:cNvGrpSpPr/>
            <p:nvPr/>
          </p:nvGrpSpPr>
          <p:grpSpPr>
            <a:xfrm>
              <a:off x="96394" y="147028"/>
              <a:ext cx="4789371" cy="1391906"/>
              <a:chOff x="96394" y="147028"/>
              <a:chExt cx="4789371" cy="1391906"/>
            </a:xfrm>
          </p:grpSpPr>
          <p:sp>
            <p:nvSpPr>
              <p:cNvPr id="69" name="正方形/長方形 68">
                <a:extLst>
                  <a:ext uri="{FF2B5EF4-FFF2-40B4-BE49-F238E27FC236}">
                    <a16:creationId xmlns:a16="http://schemas.microsoft.com/office/drawing/2014/main" id="{8BEC3150-2CF2-F44A-B973-3CD4071325E0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正方形/長方形 69">
                <a:extLst>
                  <a:ext uri="{FF2B5EF4-FFF2-40B4-BE49-F238E27FC236}">
                    <a16:creationId xmlns:a16="http://schemas.microsoft.com/office/drawing/2014/main" id="{B234DCC5-2EE8-7541-939F-E5314B2DC91D}"/>
                  </a:ext>
                </a:extLst>
              </p:cNvPr>
              <p:cNvSpPr/>
              <p:nvPr/>
            </p:nvSpPr>
            <p:spPr>
              <a:xfrm>
                <a:off x="4109300" y="163068"/>
                <a:ext cx="765422" cy="134339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正方形/長方形 70">
                <a:extLst>
                  <a:ext uri="{FF2B5EF4-FFF2-40B4-BE49-F238E27FC236}">
                    <a16:creationId xmlns:a16="http://schemas.microsoft.com/office/drawing/2014/main" id="{EE135595-EB90-9F4A-B8BC-AEB60BDE863A}"/>
                  </a:ext>
                </a:extLst>
              </p:cNvPr>
              <p:cNvSpPr/>
              <p:nvPr/>
            </p:nvSpPr>
            <p:spPr>
              <a:xfrm>
                <a:off x="213546" y="240585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" name="テキスト ボックス 71">
                <a:extLst>
                  <a:ext uri="{FF2B5EF4-FFF2-40B4-BE49-F238E27FC236}">
                    <a16:creationId xmlns:a16="http://schemas.microsoft.com/office/drawing/2014/main" id="{9074C15D-A8EE-B74C-B0BA-05B2A632DFD0}"/>
                  </a:ext>
                </a:extLst>
              </p:cNvPr>
              <p:cNvSpPr txBox="1"/>
              <p:nvPr/>
            </p:nvSpPr>
            <p:spPr>
              <a:xfrm>
                <a:off x="146022" y="181343"/>
                <a:ext cx="34676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Special</a:t>
                </a:r>
                <a:r>
                  <a:rPr kumimoji="1" lang="ja-JP" altLang="en-US" b="1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sushiki" panose="02000609000000000000" pitchFamily="49" charset="-128"/>
                    <a:cs typeface="Phosphate Solid" panose="02000506050000020004" pitchFamily="2" charset="0"/>
                  </a:rPr>
                  <a:t> </a:t>
                </a:r>
                <a:r>
                  <a:rPr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T</a:t>
                </a:r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icket for 6-1 members</a:t>
                </a:r>
                <a:endParaRPr kumimoji="1" lang="ja-JP" altLang="en-US" b="1">
                  <a:pattFill prst="pct90">
                    <a:fgClr>
                      <a:srgbClr val="E3DBD5"/>
                    </a:fgClr>
                    <a:bgClr>
                      <a:schemeClr val="bg1"/>
                    </a:bgClr>
                  </a:patt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Phosphate Solid" panose="02000506050000020004" pitchFamily="2" charset="0"/>
                  <a:ea typeface="sushiki" panose="02000609000000000000" pitchFamily="49" charset="-128"/>
                  <a:cs typeface="Phosphate Solid" panose="02000506050000020004" pitchFamily="2" charset="0"/>
                </a:endParaRPr>
              </a:p>
            </p:txBody>
          </p:sp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7387D712-BDAB-6D4B-B072-9FA54481B229}"/>
                  </a:ext>
                </a:extLst>
              </p:cNvPr>
              <p:cNvSpPr txBox="1"/>
              <p:nvPr/>
            </p:nvSpPr>
            <p:spPr>
              <a:xfrm>
                <a:off x="96394" y="558751"/>
                <a:ext cx="398150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3600" spc="-300">
                    <a:solidFill>
                      <a:srgbClr val="00FDFF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シャープペン使用券</a:t>
                </a:r>
                <a:endParaRPr kumimoji="1" lang="ja-JP" altLang="en-US" sz="3600" spc="-300">
                  <a:solidFill>
                    <a:srgbClr val="00FDFF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</p:txBody>
          </p:sp>
          <p:pic>
            <p:nvPicPr>
              <p:cNvPr id="74" name="図 73">
                <a:extLst>
                  <a:ext uri="{FF2B5EF4-FFF2-40B4-BE49-F238E27FC236}">
                    <a16:creationId xmlns:a16="http://schemas.microsoft.com/office/drawing/2014/main" id="{F4AEC99D-7ED8-724B-924D-B2365631C1A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35958"/>
              <a:stretch/>
            </p:blipFill>
            <p:spPr>
              <a:xfrm rot="16200000">
                <a:off x="4011121" y="482622"/>
                <a:ext cx="1006413" cy="530449"/>
              </a:xfrm>
              <a:prstGeom prst="rect">
                <a:avLst/>
              </a:prstGeom>
            </p:spPr>
          </p:pic>
          <p:cxnSp>
            <p:nvCxnSpPr>
              <p:cNvPr id="75" name="直線コネクタ 74">
                <a:extLst>
                  <a:ext uri="{FF2B5EF4-FFF2-40B4-BE49-F238E27FC236}">
                    <a16:creationId xmlns:a16="http://schemas.microsoft.com/office/drawing/2014/main" id="{E14AB0F2-2930-5845-93D3-2DAA2AF68067}"/>
                  </a:ext>
                </a:extLst>
              </p:cNvPr>
              <p:cNvCxnSpPr/>
              <p:nvPr/>
            </p:nvCxnSpPr>
            <p:spPr>
              <a:xfrm>
                <a:off x="4105836" y="147028"/>
                <a:ext cx="0" cy="1368007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テキスト ボックス 75">
                <a:extLst>
                  <a:ext uri="{FF2B5EF4-FFF2-40B4-BE49-F238E27FC236}">
                    <a16:creationId xmlns:a16="http://schemas.microsoft.com/office/drawing/2014/main" id="{E515B642-229E-964E-AD51-7D8C902A908F}"/>
                  </a:ext>
                </a:extLst>
              </p:cNvPr>
              <p:cNvSpPr txBox="1"/>
              <p:nvPr/>
            </p:nvSpPr>
            <p:spPr>
              <a:xfrm>
                <a:off x="121253" y="443208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8EDCDEF7-AAC5-C34B-BCBF-E819E4F760DD}"/>
                  </a:ext>
                </a:extLst>
              </p:cNvPr>
              <p:cNvSpPr txBox="1"/>
              <p:nvPr/>
            </p:nvSpPr>
            <p:spPr>
              <a:xfrm>
                <a:off x="4142344" y="1231157"/>
                <a:ext cx="7232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期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限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れ</a:t>
                </a:r>
                <a:endParaRPr kumimoji="1" lang="en-US" altLang="ja-JP" sz="700" dirty="0">
                  <a:solidFill>
                    <a:schemeClr val="bg1"/>
                  </a:solidFill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切り取り無効</a:t>
                </a:r>
              </a:p>
            </p:txBody>
          </p:sp>
          <p:sp>
            <p:nvSpPr>
              <p:cNvPr id="78" name="テキスト ボックス 77">
                <a:extLst>
                  <a:ext uri="{FF2B5EF4-FFF2-40B4-BE49-F238E27FC236}">
                    <a16:creationId xmlns:a16="http://schemas.microsoft.com/office/drawing/2014/main" id="{5CE20ADA-0AC5-F84A-B5BF-9AF307FCE2CB}"/>
                  </a:ext>
                </a:extLst>
              </p:cNvPr>
              <p:cNvSpPr txBox="1"/>
              <p:nvPr/>
            </p:nvSpPr>
            <p:spPr>
              <a:xfrm>
                <a:off x="116540" y="1153940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</p:grpSp>
        <p:grpSp>
          <p:nvGrpSpPr>
            <p:cNvPr id="60" name="グループ化 59">
              <a:extLst>
                <a:ext uri="{FF2B5EF4-FFF2-40B4-BE49-F238E27FC236}">
                  <a16:creationId xmlns:a16="http://schemas.microsoft.com/office/drawing/2014/main" id="{864E3E06-33E3-A840-9930-9CD0B32FE9F3}"/>
                </a:ext>
              </a:extLst>
            </p:cNvPr>
            <p:cNvGrpSpPr/>
            <p:nvPr/>
          </p:nvGrpSpPr>
          <p:grpSpPr>
            <a:xfrm>
              <a:off x="5008886" y="152401"/>
              <a:ext cx="4769224" cy="1362634"/>
              <a:chOff x="116541" y="152401"/>
              <a:chExt cx="4769224" cy="1362634"/>
            </a:xfrm>
          </p:grpSpPr>
          <p:sp>
            <p:nvSpPr>
              <p:cNvPr id="64" name="正方形/長方形 63">
                <a:extLst>
                  <a:ext uri="{FF2B5EF4-FFF2-40B4-BE49-F238E27FC236}">
                    <a16:creationId xmlns:a16="http://schemas.microsoft.com/office/drawing/2014/main" id="{B6105884-BA3C-FC44-863D-E65B419FBBA7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正方形/長方形 64">
                <a:extLst>
                  <a:ext uri="{FF2B5EF4-FFF2-40B4-BE49-F238E27FC236}">
                    <a16:creationId xmlns:a16="http://schemas.microsoft.com/office/drawing/2014/main" id="{6F4FB6B0-A6AE-AF4A-A450-AE4A527EA2F6}"/>
                  </a:ext>
                </a:extLst>
              </p:cNvPr>
              <p:cNvSpPr/>
              <p:nvPr/>
            </p:nvSpPr>
            <p:spPr>
              <a:xfrm>
                <a:off x="127417" y="166254"/>
                <a:ext cx="775564" cy="1336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正方形/長方形 65">
                <a:extLst>
                  <a:ext uri="{FF2B5EF4-FFF2-40B4-BE49-F238E27FC236}">
                    <a16:creationId xmlns:a16="http://schemas.microsoft.com/office/drawing/2014/main" id="{D45DADD6-9B3C-8D41-BBF6-40A4AD73F73C}"/>
                  </a:ext>
                </a:extLst>
              </p:cNvPr>
              <p:cNvSpPr/>
              <p:nvPr/>
            </p:nvSpPr>
            <p:spPr>
              <a:xfrm>
                <a:off x="1004880" y="248797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443BE932-090C-1B46-A549-E66C3203C493}"/>
                  </a:ext>
                </a:extLst>
              </p:cNvPr>
              <p:cNvSpPr txBox="1"/>
              <p:nvPr/>
            </p:nvSpPr>
            <p:spPr>
              <a:xfrm>
                <a:off x="930920" y="229561"/>
                <a:ext cx="157956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05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このチケットについて</a:t>
                </a:r>
                <a:endParaRPr lang="en-US" altLang="ja-JP" sz="105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D1C4F42B-B148-0649-8900-D5CCFDAE16C7}"/>
                  </a:ext>
                </a:extLst>
              </p:cNvPr>
              <p:cNvSpPr txBox="1"/>
              <p:nvPr/>
            </p:nvSpPr>
            <p:spPr>
              <a:xfrm>
                <a:off x="1004880" y="451174"/>
                <a:ext cx="3651913" cy="95410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・このチケットを先生に見せると、１日の間、シャープペンを使って授業を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　受けることができます。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・担任の先生以外の時には使えません。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・このチケットを他の人にあげること、また売買はできません。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・表のバーコードに記された有効期限内に使いましょう。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・名前の無いもの、すでに切り取られたものは使用できません。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・カードの使用は一度きりです。常識の範囲内で楽しく使いましょう。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</p:grpSp>
        <p:grpSp>
          <p:nvGrpSpPr>
            <p:cNvPr id="61" name="グループ化 60">
              <a:extLst>
                <a:ext uri="{FF2B5EF4-FFF2-40B4-BE49-F238E27FC236}">
                  <a16:creationId xmlns:a16="http://schemas.microsoft.com/office/drawing/2014/main" id="{19E87BA8-3E9B-E446-AE14-410B14D9CB23}"/>
                </a:ext>
              </a:extLst>
            </p:cNvPr>
            <p:cNvGrpSpPr/>
            <p:nvPr/>
          </p:nvGrpSpPr>
          <p:grpSpPr>
            <a:xfrm>
              <a:off x="5053222" y="240585"/>
              <a:ext cx="697627" cy="1178053"/>
              <a:chOff x="4221164" y="1631445"/>
              <a:chExt cx="697627" cy="1178053"/>
            </a:xfrm>
          </p:grpSpPr>
          <p:sp>
            <p:nvSpPr>
              <p:cNvPr id="62" name="正方形/長方形 61">
                <a:extLst>
                  <a:ext uri="{FF2B5EF4-FFF2-40B4-BE49-F238E27FC236}">
                    <a16:creationId xmlns:a16="http://schemas.microsoft.com/office/drawing/2014/main" id="{5F8DDDEF-38D0-4342-87F4-6701CBABA467}"/>
                  </a:ext>
                </a:extLst>
              </p:cNvPr>
              <p:cNvSpPr/>
              <p:nvPr/>
            </p:nvSpPr>
            <p:spPr>
              <a:xfrm>
                <a:off x="4249103" y="1631445"/>
                <a:ext cx="645504" cy="11780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E5BAFCE0-D1A5-1141-AAF9-8DC4A5B9AFEA}"/>
                  </a:ext>
                </a:extLst>
              </p:cNvPr>
              <p:cNvSpPr txBox="1"/>
              <p:nvPr/>
            </p:nvSpPr>
            <p:spPr>
              <a:xfrm>
                <a:off x="4221164" y="1639657"/>
                <a:ext cx="69762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800">
                    <a:solidFill>
                      <a:schemeClr val="bg1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自分の名前</a:t>
                </a:r>
              </a:p>
            </p:txBody>
          </p:sp>
        </p:grpSp>
      </p:grp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DD53F7B9-ECF0-4B4C-AA65-8EC7805EBD54}"/>
              </a:ext>
            </a:extLst>
          </p:cNvPr>
          <p:cNvGrpSpPr/>
          <p:nvPr/>
        </p:nvGrpSpPr>
        <p:grpSpPr>
          <a:xfrm>
            <a:off x="29129" y="3595084"/>
            <a:ext cx="9758756" cy="1391906"/>
            <a:chOff x="19354" y="147028"/>
            <a:chExt cx="9758756" cy="1391906"/>
          </a:xfrm>
        </p:grpSpPr>
        <p:grpSp>
          <p:nvGrpSpPr>
            <p:cNvPr id="80" name="グループ化 79">
              <a:extLst>
                <a:ext uri="{FF2B5EF4-FFF2-40B4-BE49-F238E27FC236}">
                  <a16:creationId xmlns:a16="http://schemas.microsoft.com/office/drawing/2014/main" id="{F401C2E5-8296-3E47-9599-147F0FA49813}"/>
                </a:ext>
              </a:extLst>
            </p:cNvPr>
            <p:cNvGrpSpPr/>
            <p:nvPr/>
          </p:nvGrpSpPr>
          <p:grpSpPr>
            <a:xfrm>
              <a:off x="19354" y="147028"/>
              <a:ext cx="4866411" cy="1391906"/>
              <a:chOff x="19354" y="147028"/>
              <a:chExt cx="4866411" cy="1391906"/>
            </a:xfrm>
          </p:grpSpPr>
          <p:sp>
            <p:nvSpPr>
              <p:cNvPr id="90" name="正方形/長方形 89">
                <a:extLst>
                  <a:ext uri="{FF2B5EF4-FFF2-40B4-BE49-F238E27FC236}">
                    <a16:creationId xmlns:a16="http://schemas.microsoft.com/office/drawing/2014/main" id="{289EDB0C-0B77-B249-A6CE-BCC347D138F8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正方形/長方形 90">
                <a:extLst>
                  <a:ext uri="{FF2B5EF4-FFF2-40B4-BE49-F238E27FC236}">
                    <a16:creationId xmlns:a16="http://schemas.microsoft.com/office/drawing/2014/main" id="{7391E670-3462-6E48-BD4E-E5BD7AB848B3}"/>
                  </a:ext>
                </a:extLst>
              </p:cNvPr>
              <p:cNvSpPr/>
              <p:nvPr/>
            </p:nvSpPr>
            <p:spPr>
              <a:xfrm>
                <a:off x="4109300" y="163068"/>
                <a:ext cx="765422" cy="134339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2" name="正方形/長方形 91">
                <a:extLst>
                  <a:ext uri="{FF2B5EF4-FFF2-40B4-BE49-F238E27FC236}">
                    <a16:creationId xmlns:a16="http://schemas.microsoft.com/office/drawing/2014/main" id="{E9BBE3E1-566D-8243-ABEE-A6791EE5C58B}"/>
                  </a:ext>
                </a:extLst>
              </p:cNvPr>
              <p:cNvSpPr/>
              <p:nvPr/>
            </p:nvSpPr>
            <p:spPr>
              <a:xfrm>
                <a:off x="213546" y="240585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3" name="テキスト ボックス 92">
                <a:extLst>
                  <a:ext uri="{FF2B5EF4-FFF2-40B4-BE49-F238E27FC236}">
                    <a16:creationId xmlns:a16="http://schemas.microsoft.com/office/drawing/2014/main" id="{AEC9666F-B647-BE47-ACEC-E818760566F6}"/>
                  </a:ext>
                </a:extLst>
              </p:cNvPr>
              <p:cNvSpPr txBox="1"/>
              <p:nvPr/>
            </p:nvSpPr>
            <p:spPr>
              <a:xfrm>
                <a:off x="146022" y="181343"/>
                <a:ext cx="34676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Special</a:t>
                </a:r>
                <a:r>
                  <a:rPr kumimoji="1" lang="ja-JP" altLang="en-US" b="1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sushiki" panose="02000609000000000000" pitchFamily="49" charset="-128"/>
                    <a:cs typeface="Phosphate Solid" panose="02000506050000020004" pitchFamily="2" charset="0"/>
                  </a:rPr>
                  <a:t> </a:t>
                </a:r>
                <a:r>
                  <a:rPr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T</a:t>
                </a:r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icket for 6-1 members</a:t>
                </a:r>
                <a:endParaRPr kumimoji="1" lang="ja-JP" altLang="en-US" b="1">
                  <a:pattFill prst="pct90">
                    <a:fgClr>
                      <a:srgbClr val="E3DBD5"/>
                    </a:fgClr>
                    <a:bgClr>
                      <a:schemeClr val="bg1"/>
                    </a:bgClr>
                  </a:patt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Phosphate Solid" panose="02000506050000020004" pitchFamily="2" charset="0"/>
                  <a:ea typeface="sushiki" panose="02000609000000000000" pitchFamily="49" charset="-128"/>
                  <a:cs typeface="Phosphate Solid" panose="02000506050000020004" pitchFamily="2" charset="0"/>
                </a:endParaRPr>
              </a:p>
            </p:txBody>
          </p:sp>
          <p:sp>
            <p:nvSpPr>
              <p:cNvPr id="94" name="テキスト ボックス 93">
                <a:extLst>
                  <a:ext uri="{FF2B5EF4-FFF2-40B4-BE49-F238E27FC236}">
                    <a16:creationId xmlns:a16="http://schemas.microsoft.com/office/drawing/2014/main" id="{22AE487D-C9FB-044A-8DA1-B643F7DEC7F4}"/>
                  </a:ext>
                </a:extLst>
              </p:cNvPr>
              <p:cNvSpPr txBox="1"/>
              <p:nvPr/>
            </p:nvSpPr>
            <p:spPr>
              <a:xfrm>
                <a:off x="19354" y="558751"/>
                <a:ext cx="416108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4000" dirty="0">
                    <a:solidFill>
                      <a:srgbClr val="FF2F9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10</a:t>
                </a:r>
                <a:r>
                  <a:rPr lang="ja-JP" altLang="en-US" sz="4000">
                    <a:solidFill>
                      <a:srgbClr val="FF2F9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分先生券</a:t>
                </a:r>
                <a:endParaRPr kumimoji="1" lang="ja-JP" altLang="en-US" sz="4000">
                  <a:solidFill>
                    <a:srgbClr val="FF2F92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</p:txBody>
          </p:sp>
          <p:pic>
            <p:nvPicPr>
              <p:cNvPr id="95" name="図 94">
                <a:extLst>
                  <a:ext uri="{FF2B5EF4-FFF2-40B4-BE49-F238E27FC236}">
                    <a16:creationId xmlns:a16="http://schemas.microsoft.com/office/drawing/2014/main" id="{C612ED77-8EF5-B845-A792-430D435617D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35958"/>
              <a:stretch/>
            </p:blipFill>
            <p:spPr>
              <a:xfrm rot="16200000">
                <a:off x="4011121" y="482622"/>
                <a:ext cx="1006413" cy="530449"/>
              </a:xfrm>
              <a:prstGeom prst="rect">
                <a:avLst/>
              </a:prstGeom>
            </p:spPr>
          </p:pic>
          <p:cxnSp>
            <p:nvCxnSpPr>
              <p:cNvPr id="96" name="直線コネクタ 95">
                <a:extLst>
                  <a:ext uri="{FF2B5EF4-FFF2-40B4-BE49-F238E27FC236}">
                    <a16:creationId xmlns:a16="http://schemas.microsoft.com/office/drawing/2014/main" id="{E153215B-8CE1-394B-A407-8576053AC9E3}"/>
                  </a:ext>
                </a:extLst>
              </p:cNvPr>
              <p:cNvCxnSpPr/>
              <p:nvPr/>
            </p:nvCxnSpPr>
            <p:spPr>
              <a:xfrm>
                <a:off x="4105836" y="147028"/>
                <a:ext cx="0" cy="1368007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テキスト ボックス 96">
                <a:extLst>
                  <a:ext uri="{FF2B5EF4-FFF2-40B4-BE49-F238E27FC236}">
                    <a16:creationId xmlns:a16="http://schemas.microsoft.com/office/drawing/2014/main" id="{FD2F2865-F15E-F24F-A64B-463BA5FAB806}"/>
                  </a:ext>
                </a:extLst>
              </p:cNvPr>
              <p:cNvSpPr txBox="1"/>
              <p:nvPr/>
            </p:nvSpPr>
            <p:spPr>
              <a:xfrm>
                <a:off x="121253" y="443208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  <p:sp>
            <p:nvSpPr>
              <p:cNvPr id="98" name="テキスト ボックス 97">
                <a:extLst>
                  <a:ext uri="{FF2B5EF4-FFF2-40B4-BE49-F238E27FC236}">
                    <a16:creationId xmlns:a16="http://schemas.microsoft.com/office/drawing/2014/main" id="{1B2419D8-C428-9347-BF34-CB7958B1898F}"/>
                  </a:ext>
                </a:extLst>
              </p:cNvPr>
              <p:cNvSpPr txBox="1"/>
              <p:nvPr/>
            </p:nvSpPr>
            <p:spPr>
              <a:xfrm>
                <a:off x="4142344" y="1231157"/>
                <a:ext cx="7232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期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限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れ</a:t>
                </a:r>
                <a:endParaRPr kumimoji="1" lang="en-US" altLang="ja-JP" sz="700" dirty="0">
                  <a:solidFill>
                    <a:schemeClr val="bg1"/>
                  </a:solidFill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切り取り無効</a:t>
                </a:r>
              </a:p>
            </p:txBody>
          </p:sp>
          <p:sp>
            <p:nvSpPr>
              <p:cNvPr id="99" name="テキスト ボックス 98">
                <a:extLst>
                  <a:ext uri="{FF2B5EF4-FFF2-40B4-BE49-F238E27FC236}">
                    <a16:creationId xmlns:a16="http://schemas.microsoft.com/office/drawing/2014/main" id="{6B772DF1-D19D-7C4F-911F-B1445E1F18AC}"/>
                  </a:ext>
                </a:extLst>
              </p:cNvPr>
              <p:cNvSpPr txBox="1"/>
              <p:nvPr/>
            </p:nvSpPr>
            <p:spPr>
              <a:xfrm>
                <a:off x="116540" y="1153940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</p:grpSp>
        <p:grpSp>
          <p:nvGrpSpPr>
            <p:cNvPr id="81" name="グループ化 80">
              <a:extLst>
                <a:ext uri="{FF2B5EF4-FFF2-40B4-BE49-F238E27FC236}">
                  <a16:creationId xmlns:a16="http://schemas.microsoft.com/office/drawing/2014/main" id="{CF066D87-CEF7-BF4A-9632-025E77275AA0}"/>
                </a:ext>
              </a:extLst>
            </p:cNvPr>
            <p:cNvGrpSpPr/>
            <p:nvPr/>
          </p:nvGrpSpPr>
          <p:grpSpPr>
            <a:xfrm>
              <a:off x="5008886" y="152401"/>
              <a:ext cx="4769224" cy="1362634"/>
              <a:chOff x="116541" y="152401"/>
              <a:chExt cx="4769224" cy="1362634"/>
            </a:xfrm>
          </p:grpSpPr>
          <p:sp>
            <p:nvSpPr>
              <p:cNvPr id="85" name="正方形/長方形 84">
                <a:extLst>
                  <a:ext uri="{FF2B5EF4-FFF2-40B4-BE49-F238E27FC236}">
                    <a16:creationId xmlns:a16="http://schemas.microsoft.com/office/drawing/2014/main" id="{B622764F-16F1-194A-8526-6488CB0D784E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6" name="正方形/長方形 85">
                <a:extLst>
                  <a:ext uri="{FF2B5EF4-FFF2-40B4-BE49-F238E27FC236}">
                    <a16:creationId xmlns:a16="http://schemas.microsoft.com/office/drawing/2014/main" id="{7B6737AF-062C-F540-A829-87F981014DFC}"/>
                  </a:ext>
                </a:extLst>
              </p:cNvPr>
              <p:cNvSpPr/>
              <p:nvPr/>
            </p:nvSpPr>
            <p:spPr>
              <a:xfrm>
                <a:off x="127417" y="166254"/>
                <a:ext cx="775564" cy="1336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7" name="正方形/長方形 86">
                <a:extLst>
                  <a:ext uri="{FF2B5EF4-FFF2-40B4-BE49-F238E27FC236}">
                    <a16:creationId xmlns:a16="http://schemas.microsoft.com/office/drawing/2014/main" id="{789C89B6-EE78-7140-B79B-C955027B8415}"/>
                  </a:ext>
                </a:extLst>
              </p:cNvPr>
              <p:cNvSpPr/>
              <p:nvPr/>
            </p:nvSpPr>
            <p:spPr>
              <a:xfrm>
                <a:off x="1004880" y="248797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" name="テキスト ボックス 87">
                <a:extLst>
                  <a:ext uri="{FF2B5EF4-FFF2-40B4-BE49-F238E27FC236}">
                    <a16:creationId xmlns:a16="http://schemas.microsoft.com/office/drawing/2014/main" id="{5ED7BC29-A807-1C45-9CA2-D3B44EC117D5}"/>
                  </a:ext>
                </a:extLst>
              </p:cNvPr>
              <p:cNvSpPr txBox="1"/>
              <p:nvPr/>
            </p:nvSpPr>
            <p:spPr>
              <a:xfrm>
                <a:off x="930920" y="229561"/>
                <a:ext cx="157956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05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このチケットについて</a:t>
                </a:r>
                <a:endParaRPr lang="en-US" altLang="ja-JP" sz="105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  <p:sp>
            <p:nvSpPr>
              <p:cNvPr id="89" name="テキスト ボックス 88">
                <a:extLst>
                  <a:ext uri="{FF2B5EF4-FFF2-40B4-BE49-F238E27FC236}">
                    <a16:creationId xmlns:a16="http://schemas.microsoft.com/office/drawing/2014/main" id="{B6C10AB4-17E8-594C-97C7-5C58B1AB08FD}"/>
                  </a:ext>
                </a:extLst>
              </p:cNvPr>
              <p:cNvSpPr txBox="1"/>
              <p:nvPr/>
            </p:nvSpPr>
            <p:spPr>
              <a:xfrm>
                <a:off x="1004880" y="451174"/>
                <a:ext cx="3765886" cy="95410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・このチケットを先生に見せると、</a:t>
                </a:r>
                <a:r>
                  <a:rPr lang="en-US" altLang="ja-JP" sz="800" dirty="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10</a:t>
                </a:r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分間先生と場所を入れ替わり、黒板の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　前で授業をすることができます。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・担任の先生以外の時には使えません。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・このチケットを他の人にあげること、また売買はできません。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・表のバーコードに記された有効期限内に使いましょう。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・名前の無いもの、すでに切り取られたものは使用できません。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・カードの使用は一度きりです。常識の範囲内で楽しく使いましょう。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</p:grpSp>
        <p:grpSp>
          <p:nvGrpSpPr>
            <p:cNvPr id="82" name="グループ化 81">
              <a:extLst>
                <a:ext uri="{FF2B5EF4-FFF2-40B4-BE49-F238E27FC236}">
                  <a16:creationId xmlns:a16="http://schemas.microsoft.com/office/drawing/2014/main" id="{96096607-3362-B746-8C1B-59A56B51A69D}"/>
                </a:ext>
              </a:extLst>
            </p:cNvPr>
            <p:cNvGrpSpPr/>
            <p:nvPr/>
          </p:nvGrpSpPr>
          <p:grpSpPr>
            <a:xfrm>
              <a:off x="5053222" y="240585"/>
              <a:ext cx="697627" cy="1178053"/>
              <a:chOff x="4221164" y="1631445"/>
              <a:chExt cx="697627" cy="1178053"/>
            </a:xfrm>
          </p:grpSpPr>
          <p:sp>
            <p:nvSpPr>
              <p:cNvPr id="83" name="正方形/長方形 82">
                <a:extLst>
                  <a:ext uri="{FF2B5EF4-FFF2-40B4-BE49-F238E27FC236}">
                    <a16:creationId xmlns:a16="http://schemas.microsoft.com/office/drawing/2014/main" id="{E3D34B34-85A7-0B4E-8EDB-3C41176E900E}"/>
                  </a:ext>
                </a:extLst>
              </p:cNvPr>
              <p:cNvSpPr/>
              <p:nvPr/>
            </p:nvSpPr>
            <p:spPr>
              <a:xfrm>
                <a:off x="4249103" y="1631445"/>
                <a:ext cx="645504" cy="11780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" name="テキスト ボックス 83">
                <a:extLst>
                  <a:ext uri="{FF2B5EF4-FFF2-40B4-BE49-F238E27FC236}">
                    <a16:creationId xmlns:a16="http://schemas.microsoft.com/office/drawing/2014/main" id="{FC15D4E7-1E20-8140-A33F-6925B32B237C}"/>
                  </a:ext>
                </a:extLst>
              </p:cNvPr>
              <p:cNvSpPr txBox="1"/>
              <p:nvPr/>
            </p:nvSpPr>
            <p:spPr>
              <a:xfrm>
                <a:off x="4221164" y="1639657"/>
                <a:ext cx="69762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800">
                    <a:solidFill>
                      <a:schemeClr val="bg1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自分の名前</a:t>
                </a:r>
              </a:p>
            </p:txBody>
          </p:sp>
        </p:grpSp>
      </p:grp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3E93F031-A842-994E-BF9C-6F367C763FF2}"/>
              </a:ext>
            </a:extLst>
          </p:cNvPr>
          <p:cNvGrpSpPr/>
          <p:nvPr/>
        </p:nvGrpSpPr>
        <p:grpSpPr>
          <a:xfrm>
            <a:off x="57653" y="5319111"/>
            <a:ext cx="9730232" cy="1391906"/>
            <a:chOff x="47878" y="147028"/>
            <a:chExt cx="9730232" cy="1391906"/>
          </a:xfrm>
        </p:grpSpPr>
        <p:grpSp>
          <p:nvGrpSpPr>
            <p:cNvPr id="101" name="グループ化 100">
              <a:extLst>
                <a:ext uri="{FF2B5EF4-FFF2-40B4-BE49-F238E27FC236}">
                  <a16:creationId xmlns:a16="http://schemas.microsoft.com/office/drawing/2014/main" id="{ED3E098A-DC87-8447-B3C0-A6A673D54A9C}"/>
                </a:ext>
              </a:extLst>
            </p:cNvPr>
            <p:cNvGrpSpPr/>
            <p:nvPr/>
          </p:nvGrpSpPr>
          <p:grpSpPr>
            <a:xfrm>
              <a:off x="47878" y="147028"/>
              <a:ext cx="4837887" cy="1391906"/>
              <a:chOff x="47878" y="147028"/>
              <a:chExt cx="4837887" cy="1391906"/>
            </a:xfrm>
          </p:grpSpPr>
          <p:sp>
            <p:nvSpPr>
              <p:cNvPr id="111" name="正方形/長方形 110">
                <a:extLst>
                  <a:ext uri="{FF2B5EF4-FFF2-40B4-BE49-F238E27FC236}">
                    <a16:creationId xmlns:a16="http://schemas.microsoft.com/office/drawing/2014/main" id="{4BE243A9-62A7-5B46-B0AB-9C216C7B1D54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" name="正方形/長方形 111">
                <a:extLst>
                  <a:ext uri="{FF2B5EF4-FFF2-40B4-BE49-F238E27FC236}">
                    <a16:creationId xmlns:a16="http://schemas.microsoft.com/office/drawing/2014/main" id="{3F8AF22F-95F4-354B-98B9-5F24C1AD954C}"/>
                  </a:ext>
                </a:extLst>
              </p:cNvPr>
              <p:cNvSpPr/>
              <p:nvPr/>
            </p:nvSpPr>
            <p:spPr>
              <a:xfrm>
                <a:off x="4109300" y="163068"/>
                <a:ext cx="765422" cy="134339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" name="正方形/長方形 112">
                <a:extLst>
                  <a:ext uri="{FF2B5EF4-FFF2-40B4-BE49-F238E27FC236}">
                    <a16:creationId xmlns:a16="http://schemas.microsoft.com/office/drawing/2014/main" id="{93F19932-8BE0-574D-B8E0-056A79EA84F6}"/>
                  </a:ext>
                </a:extLst>
              </p:cNvPr>
              <p:cNvSpPr/>
              <p:nvPr/>
            </p:nvSpPr>
            <p:spPr>
              <a:xfrm>
                <a:off x="213546" y="240585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" name="テキスト ボックス 113">
                <a:extLst>
                  <a:ext uri="{FF2B5EF4-FFF2-40B4-BE49-F238E27FC236}">
                    <a16:creationId xmlns:a16="http://schemas.microsoft.com/office/drawing/2014/main" id="{FDDB6C28-E8BC-5046-BF61-9D5AD532F97D}"/>
                  </a:ext>
                </a:extLst>
              </p:cNvPr>
              <p:cNvSpPr txBox="1"/>
              <p:nvPr/>
            </p:nvSpPr>
            <p:spPr>
              <a:xfrm>
                <a:off x="146022" y="181343"/>
                <a:ext cx="34676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Special</a:t>
                </a:r>
                <a:r>
                  <a:rPr kumimoji="1" lang="ja-JP" altLang="en-US" b="1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sushiki" panose="02000609000000000000" pitchFamily="49" charset="-128"/>
                    <a:cs typeface="Phosphate Solid" panose="02000506050000020004" pitchFamily="2" charset="0"/>
                  </a:rPr>
                  <a:t> </a:t>
                </a:r>
                <a:r>
                  <a:rPr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T</a:t>
                </a:r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icket for 6-1 members</a:t>
                </a:r>
                <a:endParaRPr kumimoji="1" lang="ja-JP" altLang="en-US" b="1">
                  <a:pattFill prst="pct90">
                    <a:fgClr>
                      <a:srgbClr val="E3DBD5"/>
                    </a:fgClr>
                    <a:bgClr>
                      <a:schemeClr val="bg1"/>
                    </a:bgClr>
                  </a:patt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Phosphate Solid" panose="02000506050000020004" pitchFamily="2" charset="0"/>
                  <a:ea typeface="sushiki" panose="02000609000000000000" pitchFamily="49" charset="-128"/>
                  <a:cs typeface="Phosphate Solid" panose="02000506050000020004" pitchFamily="2" charset="0"/>
                </a:endParaRPr>
              </a:p>
            </p:txBody>
          </p:sp>
          <p:sp>
            <p:nvSpPr>
              <p:cNvPr id="115" name="テキスト ボックス 114">
                <a:extLst>
                  <a:ext uri="{FF2B5EF4-FFF2-40B4-BE49-F238E27FC236}">
                    <a16:creationId xmlns:a16="http://schemas.microsoft.com/office/drawing/2014/main" id="{DAC79074-CDBC-0446-B123-828EE13F6EF7}"/>
                  </a:ext>
                </a:extLst>
              </p:cNvPr>
              <p:cNvSpPr txBox="1"/>
              <p:nvPr/>
            </p:nvSpPr>
            <p:spPr>
              <a:xfrm>
                <a:off x="47878" y="558751"/>
                <a:ext cx="409446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4000">
                    <a:solidFill>
                      <a:srgbClr val="FF9300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簡単掃除券</a:t>
                </a:r>
              </a:p>
            </p:txBody>
          </p:sp>
          <p:pic>
            <p:nvPicPr>
              <p:cNvPr id="116" name="図 115">
                <a:extLst>
                  <a:ext uri="{FF2B5EF4-FFF2-40B4-BE49-F238E27FC236}">
                    <a16:creationId xmlns:a16="http://schemas.microsoft.com/office/drawing/2014/main" id="{55952698-6266-C745-BFB9-E4760ED8BF4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35958"/>
              <a:stretch/>
            </p:blipFill>
            <p:spPr>
              <a:xfrm rot="16200000">
                <a:off x="4011121" y="482622"/>
                <a:ext cx="1006413" cy="530449"/>
              </a:xfrm>
              <a:prstGeom prst="rect">
                <a:avLst/>
              </a:prstGeom>
            </p:spPr>
          </p:pic>
          <p:cxnSp>
            <p:nvCxnSpPr>
              <p:cNvPr id="117" name="直線コネクタ 116">
                <a:extLst>
                  <a:ext uri="{FF2B5EF4-FFF2-40B4-BE49-F238E27FC236}">
                    <a16:creationId xmlns:a16="http://schemas.microsoft.com/office/drawing/2014/main" id="{4BCA9E4C-AB52-124D-90A8-C275FAF667B4}"/>
                  </a:ext>
                </a:extLst>
              </p:cNvPr>
              <p:cNvCxnSpPr/>
              <p:nvPr/>
            </p:nvCxnSpPr>
            <p:spPr>
              <a:xfrm>
                <a:off x="4105836" y="147028"/>
                <a:ext cx="0" cy="1368007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" name="テキスト ボックス 117">
                <a:extLst>
                  <a:ext uri="{FF2B5EF4-FFF2-40B4-BE49-F238E27FC236}">
                    <a16:creationId xmlns:a16="http://schemas.microsoft.com/office/drawing/2014/main" id="{0DCD8E2D-E4C0-BD41-B502-63315489163E}"/>
                  </a:ext>
                </a:extLst>
              </p:cNvPr>
              <p:cNvSpPr txBox="1"/>
              <p:nvPr/>
            </p:nvSpPr>
            <p:spPr>
              <a:xfrm>
                <a:off x="121253" y="443208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  <p:sp>
            <p:nvSpPr>
              <p:cNvPr id="119" name="テキスト ボックス 118">
                <a:extLst>
                  <a:ext uri="{FF2B5EF4-FFF2-40B4-BE49-F238E27FC236}">
                    <a16:creationId xmlns:a16="http://schemas.microsoft.com/office/drawing/2014/main" id="{EFDDCA1A-456B-1349-8BDD-21E4AF9478AD}"/>
                  </a:ext>
                </a:extLst>
              </p:cNvPr>
              <p:cNvSpPr txBox="1"/>
              <p:nvPr/>
            </p:nvSpPr>
            <p:spPr>
              <a:xfrm>
                <a:off x="4142344" y="1231157"/>
                <a:ext cx="7232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期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限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れ</a:t>
                </a:r>
                <a:endParaRPr kumimoji="1" lang="en-US" altLang="ja-JP" sz="700" dirty="0">
                  <a:solidFill>
                    <a:schemeClr val="bg1"/>
                  </a:solidFill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切り取り無効</a:t>
                </a:r>
              </a:p>
            </p:txBody>
          </p:sp>
          <p:sp>
            <p:nvSpPr>
              <p:cNvPr id="120" name="テキスト ボックス 119">
                <a:extLst>
                  <a:ext uri="{FF2B5EF4-FFF2-40B4-BE49-F238E27FC236}">
                    <a16:creationId xmlns:a16="http://schemas.microsoft.com/office/drawing/2014/main" id="{F69CE802-C36C-0347-BADA-1779E3F52AB5}"/>
                  </a:ext>
                </a:extLst>
              </p:cNvPr>
              <p:cNvSpPr txBox="1"/>
              <p:nvPr/>
            </p:nvSpPr>
            <p:spPr>
              <a:xfrm>
                <a:off x="116540" y="1153940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</p:grpSp>
        <p:grpSp>
          <p:nvGrpSpPr>
            <p:cNvPr id="102" name="グループ化 101">
              <a:extLst>
                <a:ext uri="{FF2B5EF4-FFF2-40B4-BE49-F238E27FC236}">
                  <a16:creationId xmlns:a16="http://schemas.microsoft.com/office/drawing/2014/main" id="{EF9A116A-72BE-D345-AD39-69DA246F8C00}"/>
                </a:ext>
              </a:extLst>
            </p:cNvPr>
            <p:cNvGrpSpPr/>
            <p:nvPr/>
          </p:nvGrpSpPr>
          <p:grpSpPr>
            <a:xfrm>
              <a:off x="5008886" y="152401"/>
              <a:ext cx="4769224" cy="1362634"/>
              <a:chOff x="116541" y="152401"/>
              <a:chExt cx="4769224" cy="1362634"/>
            </a:xfrm>
          </p:grpSpPr>
          <p:sp>
            <p:nvSpPr>
              <p:cNvPr id="106" name="正方形/長方形 105">
                <a:extLst>
                  <a:ext uri="{FF2B5EF4-FFF2-40B4-BE49-F238E27FC236}">
                    <a16:creationId xmlns:a16="http://schemas.microsoft.com/office/drawing/2014/main" id="{49AC70DF-882E-FF44-B39C-6DEB71123454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" name="正方形/長方形 106">
                <a:extLst>
                  <a:ext uri="{FF2B5EF4-FFF2-40B4-BE49-F238E27FC236}">
                    <a16:creationId xmlns:a16="http://schemas.microsoft.com/office/drawing/2014/main" id="{6D6966AB-D0F1-7C46-9EE6-F21AFD4AC20A}"/>
                  </a:ext>
                </a:extLst>
              </p:cNvPr>
              <p:cNvSpPr/>
              <p:nvPr/>
            </p:nvSpPr>
            <p:spPr>
              <a:xfrm>
                <a:off x="127417" y="166254"/>
                <a:ext cx="775564" cy="1336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" name="正方形/長方形 107">
                <a:extLst>
                  <a:ext uri="{FF2B5EF4-FFF2-40B4-BE49-F238E27FC236}">
                    <a16:creationId xmlns:a16="http://schemas.microsoft.com/office/drawing/2014/main" id="{5376C174-CF4B-6B4C-B818-1210342B8F39}"/>
                  </a:ext>
                </a:extLst>
              </p:cNvPr>
              <p:cNvSpPr/>
              <p:nvPr/>
            </p:nvSpPr>
            <p:spPr>
              <a:xfrm>
                <a:off x="1004880" y="248797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" name="テキスト ボックス 108">
                <a:extLst>
                  <a:ext uri="{FF2B5EF4-FFF2-40B4-BE49-F238E27FC236}">
                    <a16:creationId xmlns:a16="http://schemas.microsoft.com/office/drawing/2014/main" id="{8B54F95F-436D-6F48-AFD1-A20C6DF4E197}"/>
                  </a:ext>
                </a:extLst>
              </p:cNvPr>
              <p:cNvSpPr txBox="1"/>
              <p:nvPr/>
            </p:nvSpPr>
            <p:spPr>
              <a:xfrm>
                <a:off x="930920" y="229561"/>
                <a:ext cx="157956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05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このチケットについて</a:t>
                </a:r>
                <a:endParaRPr lang="en-US" altLang="ja-JP" sz="105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  <p:sp>
            <p:nvSpPr>
              <p:cNvPr id="110" name="テキスト ボックス 109">
                <a:extLst>
                  <a:ext uri="{FF2B5EF4-FFF2-40B4-BE49-F238E27FC236}">
                    <a16:creationId xmlns:a16="http://schemas.microsoft.com/office/drawing/2014/main" id="{CA65BDC8-2CAC-584E-BD6D-7ACD2695F2FB}"/>
                  </a:ext>
                </a:extLst>
              </p:cNvPr>
              <p:cNvSpPr txBox="1"/>
              <p:nvPr/>
            </p:nvSpPr>
            <p:spPr>
              <a:xfrm>
                <a:off x="1004880" y="451174"/>
                <a:ext cx="3651913" cy="95410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・このチケットを先生に見せると、その日の掃除を簡単掃除（５分）になり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　ます。ただし、きれいに掃除しましょう。窓閉め等も忘れずに。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・担任の先生以外の時には使えません。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・このチケットを他の人にあげること、また売買はできません。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・表のバーコードに記された有効期限内に使いましょう。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・名前の無いもの、すでに切り取られたものは使用できません。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・カードの使用は一度きりです。常識の範囲内で楽しく使いましょう。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</p:grpSp>
        <p:grpSp>
          <p:nvGrpSpPr>
            <p:cNvPr id="103" name="グループ化 102">
              <a:extLst>
                <a:ext uri="{FF2B5EF4-FFF2-40B4-BE49-F238E27FC236}">
                  <a16:creationId xmlns:a16="http://schemas.microsoft.com/office/drawing/2014/main" id="{5E1AAE70-19DE-634A-8509-CB6C96A21485}"/>
                </a:ext>
              </a:extLst>
            </p:cNvPr>
            <p:cNvGrpSpPr/>
            <p:nvPr/>
          </p:nvGrpSpPr>
          <p:grpSpPr>
            <a:xfrm>
              <a:off x="5053222" y="240585"/>
              <a:ext cx="697627" cy="1178053"/>
              <a:chOff x="4221164" y="1631445"/>
              <a:chExt cx="697627" cy="1178053"/>
            </a:xfrm>
          </p:grpSpPr>
          <p:sp>
            <p:nvSpPr>
              <p:cNvPr id="104" name="正方形/長方形 103">
                <a:extLst>
                  <a:ext uri="{FF2B5EF4-FFF2-40B4-BE49-F238E27FC236}">
                    <a16:creationId xmlns:a16="http://schemas.microsoft.com/office/drawing/2014/main" id="{DBA5C71B-AEF8-9841-9A5B-A8739E9FA910}"/>
                  </a:ext>
                </a:extLst>
              </p:cNvPr>
              <p:cNvSpPr/>
              <p:nvPr/>
            </p:nvSpPr>
            <p:spPr>
              <a:xfrm>
                <a:off x="4249103" y="1631445"/>
                <a:ext cx="645504" cy="11780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" name="テキスト ボックス 104">
                <a:extLst>
                  <a:ext uri="{FF2B5EF4-FFF2-40B4-BE49-F238E27FC236}">
                    <a16:creationId xmlns:a16="http://schemas.microsoft.com/office/drawing/2014/main" id="{892A7972-D6C4-7E4A-8040-224F5A31E19E}"/>
                  </a:ext>
                </a:extLst>
              </p:cNvPr>
              <p:cNvSpPr txBox="1"/>
              <p:nvPr/>
            </p:nvSpPr>
            <p:spPr>
              <a:xfrm>
                <a:off x="4221164" y="1639657"/>
                <a:ext cx="69762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800">
                    <a:solidFill>
                      <a:schemeClr val="bg1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自分の名前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42170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4FF6B02E-A092-824F-8BE3-06D1EACE4DF9}"/>
              </a:ext>
            </a:extLst>
          </p:cNvPr>
          <p:cNvGrpSpPr/>
          <p:nvPr/>
        </p:nvGrpSpPr>
        <p:grpSpPr>
          <a:xfrm>
            <a:off x="116540" y="147028"/>
            <a:ext cx="9661570" cy="1391906"/>
            <a:chOff x="116540" y="147028"/>
            <a:chExt cx="9661570" cy="1391906"/>
          </a:xfrm>
        </p:grpSpPr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1AFE19AC-34AF-894C-951E-884EEA18B5CB}"/>
                </a:ext>
              </a:extLst>
            </p:cNvPr>
            <p:cNvGrpSpPr/>
            <p:nvPr/>
          </p:nvGrpSpPr>
          <p:grpSpPr>
            <a:xfrm>
              <a:off x="116540" y="147028"/>
              <a:ext cx="4769225" cy="1391906"/>
              <a:chOff x="116540" y="147028"/>
              <a:chExt cx="4769225" cy="1391906"/>
            </a:xfrm>
          </p:grpSpPr>
          <p:sp>
            <p:nvSpPr>
              <p:cNvPr id="4" name="正方形/長方形 3">
                <a:extLst>
                  <a:ext uri="{FF2B5EF4-FFF2-40B4-BE49-F238E27FC236}">
                    <a16:creationId xmlns:a16="http://schemas.microsoft.com/office/drawing/2014/main" id="{31A166AF-1A1D-0D40-8C32-EAAF918BCD11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F7C7E9A7-44F7-B840-8339-62374E9FDAF3}"/>
                  </a:ext>
                </a:extLst>
              </p:cNvPr>
              <p:cNvSpPr/>
              <p:nvPr/>
            </p:nvSpPr>
            <p:spPr>
              <a:xfrm>
                <a:off x="4109300" y="163068"/>
                <a:ext cx="765422" cy="134339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D3B18DB6-DC8A-E346-A1DE-DC64321E0D1D}"/>
                  </a:ext>
                </a:extLst>
              </p:cNvPr>
              <p:cNvSpPr/>
              <p:nvPr/>
            </p:nvSpPr>
            <p:spPr>
              <a:xfrm>
                <a:off x="213546" y="240585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E6C2FD2C-474E-ED40-9F2B-1EDF7A5BB1F6}"/>
                  </a:ext>
                </a:extLst>
              </p:cNvPr>
              <p:cNvSpPr txBox="1"/>
              <p:nvPr/>
            </p:nvSpPr>
            <p:spPr>
              <a:xfrm>
                <a:off x="146022" y="181343"/>
                <a:ext cx="34676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Special</a:t>
                </a:r>
                <a:r>
                  <a:rPr kumimoji="1" lang="ja-JP" altLang="en-US" b="1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sushiki" panose="02000609000000000000" pitchFamily="49" charset="-128"/>
                    <a:cs typeface="Phosphate Solid" panose="02000506050000020004" pitchFamily="2" charset="0"/>
                  </a:rPr>
                  <a:t> </a:t>
                </a:r>
                <a:r>
                  <a:rPr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T</a:t>
                </a:r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icket for 6-1 members</a:t>
                </a:r>
                <a:endParaRPr kumimoji="1" lang="ja-JP" altLang="en-US" b="1">
                  <a:pattFill prst="pct90">
                    <a:fgClr>
                      <a:srgbClr val="E3DBD5"/>
                    </a:fgClr>
                    <a:bgClr>
                      <a:schemeClr val="bg1"/>
                    </a:bgClr>
                  </a:patt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Phosphate Solid" panose="02000506050000020004" pitchFamily="2" charset="0"/>
                  <a:ea typeface="sushiki" panose="02000609000000000000" pitchFamily="49" charset="-128"/>
                  <a:cs typeface="Phosphate Solid" panose="02000506050000020004" pitchFamily="2" charset="0"/>
                </a:endParaRPr>
              </a:p>
            </p:txBody>
          </p:sp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A5FA81D0-1DCB-2C4D-B876-7064EA5F5E56}"/>
                  </a:ext>
                </a:extLst>
              </p:cNvPr>
              <p:cNvSpPr txBox="1"/>
              <p:nvPr/>
            </p:nvSpPr>
            <p:spPr>
              <a:xfrm>
                <a:off x="268939" y="558751"/>
                <a:ext cx="372026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4000">
                    <a:solidFill>
                      <a:srgbClr val="FF40FF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１日席がえ券</a:t>
                </a:r>
              </a:p>
            </p:txBody>
          </p:sp>
          <p:pic>
            <p:nvPicPr>
              <p:cNvPr id="18" name="図 17">
                <a:extLst>
                  <a:ext uri="{FF2B5EF4-FFF2-40B4-BE49-F238E27FC236}">
                    <a16:creationId xmlns:a16="http://schemas.microsoft.com/office/drawing/2014/main" id="{F68DBC50-BF42-B348-9CB1-2B103FC2696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35958"/>
              <a:stretch/>
            </p:blipFill>
            <p:spPr>
              <a:xfrm rot="16200000">
                <a:off x="4011121" y="482622"/>
                <a:ext cx="1006413" cy="530449"/>
              </a:xfrm>
              <a:prstGeom prst="rect">
                <a:avLst/>
              </a:prstGeom>
            </p:spPr>
          </p:pic>
          <p:cxnSp>
            <p:nvCxnSpPr>
              <p:cNvPr id="20" name="直線コネクタ 19">
                <a:extLst>
                  <a:ext uri="{FF2B5EF4-FFF2-40B4-BE49-F238E27FC236}">
                    <a16:creationId xmlns:a16="http://schemas.microsoft.com/office/drawing/2014/main" id="{C2472D31-8EF1-0A41-9282-E1871212AB0E}"/>
                  </a:ext>
                </a:extLst>
              </p:cNvPr>
              <p:cNvCxnSpPr/>
              <p:nvPr/>
            </p:nvCxnSpPr>
            <p:spPr>
              <a:xfrm>
                <a:off x="4105836" y="147028"/>
                <a:ext cx="0" cy="1368007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9BD7209B-223B-5648-98F4-1212412FFD9E}"/>
                  </a:ext>
                </a:extLst>
              </p:cNvPr>
              <p:cNvSpPr txBox="1"/>
              <p:nvPr/>
            </p:nvSpPr>
            <p:spPr>
              <a:xfrm>
                <a:off x="121253" y="443208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EDE82FA3-6AD5-FA40-BA96-340D6359384E}"/>
                  </a:ext>
                </a:extLst>
              </p:cNvPr>
              <p:cNvSpPr txBox="1"/>
              <p:nvPr/>
            </p:nvSpPr>
            <p:spPr>
              <a:xfrm>
                <a:off x="4142344" y="1231157"/>
                <a:ext cx="7232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期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限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れ</a:t>
                </a:r>
                <a:endParaRPr kumimoji="1" lang="en-US" altLang="ja-JP" sz="700" dirty="0">
                  <a:solidFill>
                    <a:schemeClr val="bg1"/>
                  </a:solidFill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切り取り無効</a:t>
                </a:r>
              </a:p>
            </p:txBody>
          </p:sp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69F9B571-692D-E24A-8ABD-6196370902CD}"/>
                  </a:ext>
                </a:extLst>
              </p:cNvPr>
              <p:cNvSpPr txBox="1"/>
              <p:nvPr/>
            </p:nvSpPr>
            <p:spPr>
              <a:xfrm>
                <a:off x="116540" y="1153940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</p:grpSp>
        <p:grpSp>
          <p:nvGrpSpPr>
            <p:cNvPr id="30" name="グループ化 29">
              <a:extLst>
                <a:ext uri="{FF2B5EF4-FFF2-40B4-BE49-F238E27FC236}">
                  <a16:creationId xmlns:a16="http://schemas.microsoft.com/office/drawing/2014/main" id="{33CD7C7E-4159-0B43-B22D-9CA6186DB3B7}"/>
                </a:ext>
              </a:extLst>
            </p:cNvPr>
            <p:cNvGrpSpPr/>
            <p:nvPr/>
          </p:nvGrpSpPr>
          <p:grpSpPr>
            <a:xfrm>
              <a:off x="5008886" y="152401"/>
              <a:ext cx="4769224" cy="1362634"/>
              <a:chOff x="116541" y="152401"/>
              <a:chExt cx="4769224" cy="1362634"/>
            </a:xfrm>
          </p:grpSpPr>
          <p:sp>
            <p:nvSpPr>
              <p:cNvPr id="31" name="正方形/長方形 30">
                <a:extLst>
                  <a:ext uri="{FF2B5EF4-FFF2-40B4-BE49-F238E27FC236}">
                    <a16:creationId xmlns:a16="http://schemas.microsoft.com/office/drawing/2014/main" id="{30403ADB-ECBD-C541-9032-E1CC89A8C911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正方形/長方形 31">
                <a:extLst>
                  <a:ext uri="{FF2B5EF4-FFF2-40B4-BE49-F238E27FC236}">
                    <a16:creationId xmlns:a16="http://schemas.microsoft.com/office/drawing/2014/main" id="{57FF116B-2C26-8D44-9F78-E4BDFDD6860B}"/>
                  </a:ext>
                </a:extLst>
              </p:cNvPr>
              <p:cNvSpPr/>
              <p:nvPr/>
            </p:nvSpPr>
            <p:spPr>
              <a:xfrm>
                <a:off x="127417" y="166254"/>
                <a:ext cx="775564" cy="1336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正方形/長方形 32">
                <a:extLst>
                  <a:ext uri="{FF2B5EF4-FFF2-40B4-BE49-F238E27FC236}">
                    <a16:creationId xmlns:a16="http://schemas.microsoft.com/office/drawing/2014/main" id="{44BF367E-7C8B-1646-91EC-47204E9DBEB9}"/>
                  </a:ext>
                </a:extLst>
              </p:cNvPr>
              <p:cNvSpPr/>
              <p:nvPr/>
            </p:nvSpPr>
            <p:spPr>
              <a:xfrm>
                <a:off x="1004880" y="248797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AC6937D7-11A3-B346-BD69-FA0B1D86F981}"/>
                  </a:ext>
                </a:extLst>
              </p:cNvPr>
              <p:cNvSpPr txBox="1"/>
              <p:nvPr/>
            </p:nvSpPr>
            <p:spPr>
              <a:xfrm>
                <a:off x="930920" y="229561"/>
                <a:ext cx="157956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05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このチケットについて</a:t>
                </a:r>
                <a:endParaRPr lang="en-US" altLang="ja-JP" sz="105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E930490C-5CF2-974A-B4E8-4BDCDA1B31BE}"/>
                  </a:ext>
                </a:extLst>
              </p:cNvPr>
              <p:cNvSpPr txBox="1"/>
              <p:nvPr/>
            </p:nvSpPr>
            <p:spPr>
              <a:xfrm>
                <a:off x="1004880" y="451174"/>
                <a:ext cx="3785436" cy="95410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・このチケットを先生に見せると、その日限定の席がえをすることができます。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　席がえの方法や時間などは先生とよく相談しましょう。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・担任の先生以外の時には使えません。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・このチケットを他の人にあげること、また売買はできません。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・表のバーコードに記された有効期限内に使いましょう。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・名前の無いもの、すでに切り取られたものは使用できません。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・カードの使用は一度きりです。常識の範囲内で楽しく使いましょう。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</p:grpSp>
        <p:grpSp>
          <p:nvGrpSpPr>
            <p:cNvPr id="53" name="グループ化 52">
              <a:extLst>
                <a:ext uri="{FF2B5EF4-FFF2-40B4-BE49-F238E27FC236}">
                  <a16:creationId xmlns:a16="http://schemas.microsoft.com/office/drawing/2014/main" id="{C354849D-38E4-FE41-BCA1-82EBFB266E14}"/>
                </a:ext>
              </a:extLst>
            </p:cNvPr>
            <p:cNvGrpSpPr/>
            <p:nvPr/>
          </p:nvGrpSpPr>
          <p:grpSpPr>
            <a:xfrm>
              <a:off x="5053222" y="240585"/>
              <a:ext cx="697627" cy="1178053"/>
              <a:chOff x="4221164" y="1631445"/>
              <a:chExt cx="697627" cy="1178053"/>
            </a:xfrm>
          </p:grpSpPr>
          <p:sp>
            <p:nvSpPr>
              <p:cNvPr id="51" name="正方形/長方形 50">
                <a:extLst>
                  <a:ext uri="{FF2B5EF4-FFF2-40B4-BE49-F238E27FC236}">
                    <a16:creationId xmlns:a16="http://schemas.microsoft.com/office/drawing/2014/main" id="{C827E758-7DBE-DB47-954F-2839A4446220}"/>
                  </a:ext>
                </a:extLst>
              </p:cNvPr>
              <p:cNvSpPr/>
              <p:nvPr/>
            </p:nvSpPr>
            <p:spPr>
              <a:xfrm>
                <a:off x="4249103" y="1631445"/>
                <a:ext cx="645504" cy="11780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903BFB68-416C-8A42-BDEE-65BF4B95623C}"/>
                  </a:ext>
                </a:extLst>
              </p:cNvPr>
              <p:cNvSpPr txBox="1"/>
              <p:nvPr/>
            </p:nvSpPr>
            <p:spPr>
              <a:xfrm>
                <a:off x="4221164" y="1639657"/>
                <a:ext cx="69762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800">
                    <a:solidFill>
                      <a:schemeClr val="bg1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自分の名前</a:t>
                </a:r>
              </a:p>
            </p:txBody>
          </p:sp>
        </p:grpSp>
      </p:grp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B77290F1-948D-BD4D-8D4A-DDDE663906DC}"/>
              </a:ext>
            </a:extLst>
          </p:cNvPr>
          <p:cNvGrpSpPr/>
          <p:nvPr/>
        </p:nvGrpSpPr>
        <p:grpSpPr>
          <a:xfrm>
            <a:off x="126315" y="1871056"/>
            <a:ext cx="9661570" cy="1391906"/>
            <a:chOff x="116540" y="147028"/>
            <a:chExt cx="9661570" cy="1391906"/>
          </a:xfrm>
        </p:grpSpPr>
        <p:grpSp>
          <p:nvGrpSpPr>
            <p:cNvPr id="59" name="グループ化 58">
              <a:extLst>
                <a:ext uri="{FF2B5EF4-FFF2-40B4-BE49-F238E27FC236}">
                  <a16:creationId xmlns:a16="http://schemas.microsoft.com/office/drawing/2014/main" id="{A3D74AA4-C44C-BA48-8B4E-7C058DDE860C}"/>
                </a:ext>
              </a:extLst>
            </p:cNvPr>
            <p:cNvGrpSpPr/>
            <p:nvPr/>
          </p:nvGrpSpPr>
          <p:grpSpPr>
            <a:xfrm>
              <a:off x="116540" y="147028"/>
              <a:ext cx="4769225" cy="1391906"/>
              <a:chOff x="116540" y="147028"/>
              <a:chExt cx="4769225" cy="1391906"/>
            </a:xfrm>
          </p:grpSpPr>
          <p:sp>
            <p:nvSpPr>
              <p:cNvPr id="69" name="正方形/長方形 68">
                <a:extLst>
                  <a:ext uri="{FF2B5EF4-FFF2-40B4-BE49-F238E27FC236}">
                    <a16:creationId xmlns:a16="http://schemas.microsoft.com/office/drawing/2014/main" id="{8BEC3150-2CF2-F44A-B973-3CD4071325E0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正方形/長方形 69">
                <a:extLst>
                  <a:ext uri="{FF2B5EF4-FFF2-40B4-BE49-F238E27FC236}">
                    <a16:creationId xmlns:a16="http://schemas.microsoft.com/office/drawing/2014/main" id="{B234DCC5-2EE8-7541-939F-E5314B2DC91D}"/>
                  </a:ext>
                </a:extLst>
              </p:cNvPr>
              <p:cNvSpPr/>
              <p:nvPr/>
            </p:nvSpPr>
            <p:spPr>
              <a:xfrm>
                <a:off x="4109300" y="163068"/>
                <a:ext cx="765422" cy="134339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正方形/長方形 70">
                <a:extLst>
                  <a:ext uri="{FF2B5EF4-FFF2-40B4-BE49-F238E27FC236}">
                    <a16:creationId xmlns:a16="http://schemas.microsoft.com/office/drawing/2014/main" id="{EE135595-EB90-9F4A-B8BC-AEB60BDE863A}"/>
                  </a:ext>
                </a:extLst>
              </p:cNvPr>
              <p:cNvSpPr/>
              <p:nvPr/>
            </p:nvSpPr>
            <p:spPr>
              <a:xfrm>
                <a:off x="213546" y="240585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" name="テキスト ボックス 71">
                <a:extLst>
                  <a:ext uri="{FF2B5EF4-FFF2-40B4-BE49-F238E27FC236}">
                    <a16:creationId xmlns:a16="http://schemas.microsoft.com/office/drawing/2014/main" id="{9074C15D-A8EE-B74C-B0BA-05B2A632DFD0}"/>
                  </a:ext>
                </a:extLst>
              </p:cNvPr>
              <p:cNvSpPr txBox="1"/>
              <p:nvPr/>
            </p:nvSpPr>
            <p:spPr>
              <a:xfrm>
                <a:off x="146022" y="181343"/>
                <a:ext cx="34676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Special</a:t>
                </a:r>
                <a:r>
                  <a:rPr kumimoji="1" lang="ja-JP" altLang="en-US" b="1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sushiki" panose="02000609000000000000" pitchFamily="49" charset="-128"/>
                    <a:cs typeface="Phosphate Solid" panose="02000506050000020004" pitchFamily="2" charset="0"/>
                  </a:rPr>
                  <a:t> </a:t>
                </a:r>
                <a:r>
                  <a:rPr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T</a:t>
                </a:r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icket for 6-1 members</a:t>
                </a:r>
                <a:endParaRPr kumimoji="1" lang="ja-JP" altLang="en-US" b="1">
                  <a:pattFill prst="pct90">
                    <a:fgClr>
                      <a:srgbClr val="E3DBD5"/>
                    </a:fgClr>
                    <a:bgClr>
                      <a:schemeClr val="bg1"/>
                    </a:bgClr>
                  </a:patt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Phosphate Solid" panose="02000506050000020004" pitchFamily="2" charset="0"/>
                  <a:ea typeface="sushiki" panose="02000609000000000000" pitchFamily="49" charset="-128"/>
                  <a:cs typeface="Phosphate Solid" panose="02000506050000020004" pitchFamily="2" charset="0"/>
                </a:endParaRPr>
              </a:p>
            </p:txBody>
          </p:sp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7387D712-BDAB-6D4B-B072-9FA54481B229}"/>
                  </a:ext>
                </a:extLst>
              </p:cNvPr>
              <p:cNvSpPr txBox="1"/>
              <p:nvPr/>
            </p:nvSpPr>
            <p:spPr>
              <a:xfrm>
                <a:off x="213546" y="558751"/>
                <a:ext cx="377566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000">
                    <a:solidFill>
                      <a:srgbClr val="FFD579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時間割交換券</a:t>
                </a:r>
                <a:endParaRPr kumimoji="1" lang="ja-JP" altLang="en-US" sz="4000">
                  <a:solidFill>
                    <a:srgbClr val="FFD579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</p:txBody>
          </p:sp>
          <p:pic>
            <p:nvPicPr>
              <p:cNvPr id="74" name="図 73">
                <a:extLst>
                  <a:ext uri="{FF2B5EF4-FFF2-40B4-BE49-F238E27FC236}">
                    <a16:creationId xmlns:a16="http://schemas.microsoft.com/office/drawing/2014/main" id="{F4AEC99D-7ED8-724B-924D-B2365631C1A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35958"/>
              <a:stretch/>
            </p:blipFill>
            <p:spPr>
              <a:xfrm rot="16200000">
                <a:off x="4011121" y="482622"/>
                <a:ext cx="1006413" cy="530449"/>
              </a:xfrm>
              <a:prstGeom prst="rect">
                <a:avLst/>
              </a:prstGeom>
            </p:spPr>
          </p:pic>
          <p:cxnSp>
            <p:nvCxnSpPr>
              <p:cNvPr id="75" name="直線コネクタ 74">
                <a:extLst>
                  <a:ext uri="{FF2B5EF4-FFF2-40B4-BE49-F238E27FC236}">
                    <a16:creationId xmlns:a16="http://schemas.microsoft.com/office/drawing/2014/main" id="{E14AB0F2-2930-5845-93D3-2DAA2AF68067}"/>
                  </a:ext>
                </a:extLst>
              </p:cNvPr>
              <p:cNvCxnSpPr/>
              <p:nvPr/>
            </p:nvCxnSpPr>
            <p:spPr>
              <a:xfrm>
                <a:off x="4105836" y="147028"/>
                <a:ext cx="0" cy="1368007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テキスト ボックス 75">
                <a:extLst>
                  <a:ext uri="{FF2B5EF4-FFF2-40B4-BE49-F238E27FC236}">
                    <a16:creationId xmlns:a16="http://schemas.microsoft.com/office/drawing/2014/main" id="{E515B642-229E-964E-AD51-7D8C902A908F}"/>
                  </a:ext>
                </a:extLst>
              </p:cNvPr>
              <p:cNvSpPr txBox="1"/>
              <p:nvPr/>
            </p:nvSpPr>
            <p:spPr>
              <a:xfrm>
                <a:off x="121253" y="443208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8EDCDEF7-AAC5-C34B-BCBF-E819E4F760DD}"/>
                  </a:ext>
                </a:extLst>
              </p:cNvPr>
              <p:cNvSpPr txBox="1"/>
              <p:nvPr/>
            </p:nvSpPr>
            <p:spPr>
              <a:xfrm>
                <a:off x="4142344" y="1231157"/>
                <a:ext cx="7232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期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限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れ</a:t>
                </a:r>
                <a:endParaRPr kumimoji="1" lang="en-US" altLang="ja-JP" sz="700" dirty="0">
                  <a:solidFill>
                    <a:schemeClr val="bg1"/>
                  </a:solidFill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切り取り無効</a:t>
                </a:r>
              </a:p>
            </p:txBody>
          </p:sp>
          <p:sp>
            <p:nvSpPr>
              <p:cNvPr id="78" name="テキスト ボックス 77">
                <a:extLst>
                  <a:ext uri="{FF2B5EF4-FFF2-40B4-BE49-F238E27FC236}">
                    <a16:creationId xmlns:a16="http://schemas.microsoft.com/office/drawing/2014/main" id="{5CE20ADA-0AC5-F84A-B5BF-9AF307FCE2CB}"/>
                  </a:ext>
                </a:extLst>
              </p:cNvPr>
              <p:cNvSpPr txBox="1"/>
              <p:nvPr/>
            </p:nvSpPr>
            <p:spPr>
              <a:xfrm>
                <a:off x="116540" y="1153940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</p:grpSp>
        <p:grpSp>
          <p:nvGrpSpPr>
            <p:cNvPr id="60" name="グループ化 59">
              <a:extLst>
                <a:ext uri="{FF2B5EF4-FFF2-40B4-BE49-F238E27FC236}">
                  <a16:creationId xmlns:a16="http://schemas.microsoft.com/office/drawing/2014/main" id="{864E3E06-33E3-A840-9930-9CD0B32FE9F3}"/>
                </a:ext>
              </a:extLst>
            </p:cNvPr>
            <p:cNvGrpSpPr/>
            <p:nvPr/>
          </p:nvGrpSpPr>
          <p:grpSpPr>
            <a:xfrm>
              <a:off x="5008886" y="152401"/>
              <a:ext cx="4769224" cy="1362634"/>
              <a:chOff x="116541" y="152401"/>
              <a:chExt cx="4769224" cy="1362634"/>
            </a:xfrm>
          </p:grpSpPr>
          <p:sp>
            <p:nvSpPr>
              <p:cNvPr id="64" name="正方形/長方形 63">
                <a:extLst>
                  <a:ext uri="{FF2B5EF4-FFF2-40B4-BE49-F238E27FC236}">
                    <a16:creationId xmlns:a16="http://schemas.microsoft.com/office/drawing/2014/main" id="{B6105884-BA3C-FC44-863D-E65B419FBBA7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正方形/長方形 64">
                <a:extLst>
                  <a:ext uri="{FF2B5EF4-FFF2-40B4-BE49-F238E27FC236}">
                    <a16:creationId xmlns:a16="http://schemas.microsoft.com/office/drawing/2014/main" id="{6F4FB6B0-A6AE-AF4A-A450-AE4A527EA2F6}"/>
                  </a:ext>
                </a:extLst>
              </p:cNvPr>
              <p:cNvSpPr/>
              <p:nvPr/>
            </p:nvSpPr>
            <p:spPr>
              <a:xfrm>
                <a:off x="127417" y="166254"/>
                <a:ext cx="775564" cy="1336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正方形/長方形 65">
                <a:extLst>
                  <a:ext uri="{FF2B5EF4-FFF2-40B4-BE49-F238E27FC236}">
                    <a16:creationId xmlns:a16="http://schemas.microsoft.com/office/drawing/2014/main" id="{D45DADD6-9B3C-8D41-BBF6-40A4AD73F73C}"/>
                  </a:ext>
                </a:extLst>
              </p:cNvPr>
              <p:cNvSpPr/>
              <p:nvPr/>
            </p:nvSpPr>
            <p:spPr>
              <a:xfrm>
                <a:off x="1004880" y="248797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443BE932-090C-1B46-A549-E66C3203C493}"/>
                  </a:ext>
                </a:extLst>
              </p:cNvPr>
              <p:cNvSpPr txBox="1"/>
              <p:nvPr/>
            </p:nvSpPr>
            <p:spPr>
              <a:xfrm>
                <a:off x="930920" y="229561"/>
                <a:ext cx="157956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05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このチケットについて</a:t>
                </a:r>
                <a:endParaRPr lang="en-US" altLang="ja-JP" sz="105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D1C4F42B-B148-0649-8900-D5CCFDAE16C7}"/>
                  </a:ext>
                </a:extLst>
              </p:cNvPr>
              <p:cNvSpPr txBox="1"/>
              <p:nvPr/>
            </p:nvSpPr>
            <p:spPr>
              <a:xfrm>
                <a:off x="1004880" y="451174"/>
                <a:ext cx="3651913" cy="95410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・このチケットを先生に見せると、その日の時間割を入れ替えることができ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　ます。できるだけ朝の会までに伝えましょう。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・担任の先生以外の時には使えません。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・このチケットを他の人にあげること、また売買はできません。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・表のバーコードに記された有効期限内に使いましょう。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・名前の無いもの、すでに切り取られたものは使用できません。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・カードの使用は一度きりです。常識の範囲内で楽しく使いましょう。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</p:grpSp>
        <p:grpSp>
          <p:nvGrpSpPr>
            <p:cNvPr id="61" name="グループ化 60">
              <a:extLst>
                <a:ext uri="{FF2B5EF4-FFF2-40B4-BE49-F238E27FC236}">
                  <a16:creationId xmlns:a16="http://schemas.microsoft.com/office/drawing/2014/main" id="{19E87BA8-3E9B-E446-AE14-410B14D9CB23}"/>
                </a:ext>
              </a:extLst>
            </p:cNvPr>
            <p:cNvGrpSpPr/>
            <p:nvPr/>
          </p:nvGrpSpPr>
          <p:grpSpPr>
            <a:xfrm>
              <a:off x="5053222" y="240585"/>
              <a:ext cx="697627" cy="1178053"/>
              <a:chOff x="4221164" y="1631445"/>
              <a:chExt cx="697627" cy="1178053"/>
            </a:xfrm>
          </p:grpSpPr>
          <p:sp>
            <p:nvSpPr>
              <p:cNvPr id="62" name="正方形/長方形 61">
                <a:extLst>
                  <a:ext uri="{FF2B5EF4-FFF2-40B4-BE49-F238E27FC236}">
                    <a16:creationId xmlns:a16="http://schemas.microsoft.com/office/drawing/2014/main" id="{5F8DDDEF-38D0-4342-87F4-6701CBABA467}"/>
                  </a:ext>
                </a:extLst>
              </p:cNvPr>
              <p:cNvSpPr/>
              <p:nvPr/>
            </p:nvSpPr>
            <p:spPr>
              <a:xfrm>
                <a:off x="4249103" y="1631445"/>
                <a:ext cx="645504" cy="11780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E5BAFCE0-D1A5-1141-AAF9-8DC4A5B9AFEA}"/>
                  </a:ext>
                </a:extLst>
              </p:cNvPr>
              <p:cNvSpPr txBox="1"/>
              <p:nvPr/>
            </p:nvSpPr>
            <p:spPr>
              <a:xfrm>
                <a:off x="4221164" y="1639657"/>
                <a:ext cx="69762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800">
                    <a:solidFill>
                      <a:schemeClr val="bg1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自分の名前</a:t>
                </a:r>
              </a:p>
            </p:txBody>
          </p:sp>
        </p:grpSp>
      </p:grp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DD53F7B9-ECF0-4B4C-AA65-8EC7805EBD54}"/>
              </a:ext>
            </a:extLst>
          </p:cNvPr>
          <p:cNvGrpSpPr/>
          <p:nvPr/>
        </p:nvGrpSpPr>
        <p:grpSpPr>
          <a:xfrm>
            <a:off x="29129" y="3595084"/>
            <a:ext cx="9758756" cy="1391906"/>
            <a:chOff x="19354" y="147028"/>
            <a:chExt cx="9758756" cy="1391906"/>
          </a:xfrm>
        </p:grpSpPr>
        <p:grpSp>
          <p:nvGrpSpPr>
            <p:cNvPr id="80" name="グループ化 79">
              <a:extLst>
                <a:ext uri="{FF2B5EF4-FFF2-40B4-BE49-F238E27FC236}">
                  <a16:creationId xmlns:a16="http://schemas.microsoft.com/office/drawing/2014/main" id="{F401C2E5-8296-3E47-9599-147F0FA49813}"/>
                </a:ext>
              </a:extLst>
            </p:cNvPr>
            <p:cNvGrpSpPr/>
            <p:nvPr/>
          </p:nvGrpSpPr>
          <p:grpSpPr>
            <a:xfrm>
              <a:off x="19354" y="147028"/>
              <a:ext cx="4866411" cy="1391906"/>
              <a:chOff x="19354" y="147028"/>
              <a:chExt cx="4866411" cy="1391906"/>
            </a:xfrm>
          </p:grpSpPr>
          <p:sp>
            <p:nvSpPr>
              <p:cNvPr id="90" name="正方形/長方形 89">
                <a:extLst>
                  <a:ext uri="{FF2B5EF4-FFF2-40B4-BE49-F238E27FC236}">
                    <a16:creationId xmlns:a16="http://schemas.microsoft.com/office/drawing/2014/main" id="{289EDB0C-0B77-B249-A6CE-BCC347D138F8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正方形/長方形 90">
                <a:extLst>
                  <a:ext uri="{FF2B5EF4-FFF2-40B4-BE49-F238E27FC236}">
                    <a16:creationId xmlns:a16="http://schemas.microsoft.com/office/drawing/2014/main" id="{7391E670-3462-6E48-BD4E-E5BD7AB848B3}"/>
                  </a:ext>
                </a:extLst>
              </p:cNvPr>
              <p:cNvSpPr/>
              <p:nvPr/>
            </p:nvSpPr>
            <p:spPr>
              <a:xfrm>
                <a:off x="4109300" y="163068"/>
                <a:ext cx="765422" cy="134339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2" name="正方形/長方形 91">
                <a:extLst>
                  <a:ext uri="{FF2B5EF4-FFF2-40B4-BE49-F238E27FC236}">
                    <a16:creationId xmlns:a16="http://schemas.microsoft.com/office/drawing/2014/main" id="{E9BBE3E1-566D-8243-ABEE-A6791EE5C58B}"/>
                  </a:ext>
                </a:extLst>
              </p:cNvPr>
              <p:cNvSpPr/>
              <p:nvPr/>
            </p:nvSpPr>
            <p:spPr>
              <a:xfrm>
                <a:off x="213546" y="240585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3" name="テキスト ボックス 92">
                <a:extLst>
                  <a:ext uri="{FF2B5EF4-FFF2-40B4-BE49-F238E27FC236}">
                    <a16:creationId xmlns:a16="http://schemas.microsoft.com/office/drawing/2014/main" id="{AEC9666F-B647-BE47-ACEC-E818760566F6}"/>
                  </a:ext>
                </a:extLst>
              </p:cNvPr>
              <p:cNvSpPr txBox="1"/>
              <p:nvPr/>
            </p:nvSpPr>
            <p:spPr>
              <a:xfrm>
                <a:off x="146022" y="181343"/>
                <a:ext cx="34676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Special</a:t>
                </a:r>
                <a:r>
                  <a:rPr kumimoji="1" lang="ja-JP" altLang="en-US" b="1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sushiki" panose="02000609000000000000" pitchFamily="49" charset="-128"/>
                    <a:cs typeface="Phosphate Solid" panose="02000506050000020004" pitchFamily="2" charset="0"/>
                  </a:rPr>
                  <a:t> </a:t>
                </a:r>
                <a:r>
                  <a:rPr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T</a:t>
                </a:r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icket for 6-1 members</a:t>
                </a:r>
                <a:endParaRPr kumimoji="1" lang="ja-JP" altLang="en-US" b="1">
                  <a:pattFill prst="pct90">
                    <a:fgClr>
                      <a:srgbClr val="E3DBD5"/>
                    </a:fgClr>
                    <a:bgClr>
                      <a:schemeClr val="bg1"/>
                    </a:bgClr>
                  </a:patt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Phosphate Solid" panose="02000506050000020004" pitchFamily="2" charset="0"/>
                  <a:ea typeface="sushiki" panose="02000609000000000000" pitchFamily="49" charset="-128"/>
                  <a:cs typeface="Phosphate Solid" panose="02000506050000020004" pitchFamily="2" charset="0"/>
                </a:endParaRPr>
              </a:p>
            </p:txBody>
          </p:sp>
          <p:sp>
            <p:nvSpPr>
              <p:cNvPr id="94" name="テキスト ボックス 93">
                <a:extLst>
                  <a:ext uri="{FF2B5EF4-FFF2-40B4-BE49-F238E27FC236}">
                    <a16:creationId xmlns:a16="http://schemas.microsoft.com/office/drawing/2014/main" id="{22AE487D-C9FB-044A-8DA1-B643F7DEC7F4}"/>
                  </a:ext>
                </a:extLst>
              </p:cNvPr>
              <p:cNvSpPr txBox="1"/>
              <p:nvPr/>
            </p:nvSpPr>
            <p:spPr>
              <a:xfrm>
                <a:off x="19354" y="558751"/>
                <a:ext cx="416108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4000" dirty="0" err="1">
                    <a:solidFill>
                      <a:srgbClr val="7030A0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Kahoot</a:t>
                </a:r>
                <a:r>
                  <a:rPr kumimoji="1" lang="en-US" altLang="ja-JP" sz="4000" dirty="0">
                    <a:solidFill>
                      <a:srgbClr val="7030A0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!</a:t>
                </a:r>
                <a:r>
                  <a:rPr kumimoji="1" lang="ja-JP" altLang="en-US" sz="4000">
                    <a:solidFill>
                      <a:srgbClr val="7030A0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券</a:t>
                </a:r>
              </a:p>
            </p:txBody>
          </p:sp>
          <p:pic>
            <p:nvPicPr>
              <p:cNvPr id="95" name="図 94">
                <a:extLst>
                  <a:ext uri="{FF2B5EF4-FFF2-40B4-BE49-F238E27FC236}">
                    <a16:creationId xmlns:a16="http://schemas.microsoft.com/office/drawing/2014/main" id="{C612ED77-8EF5-B845-A792-430D435617D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35958"/>
              <a:stretch/>
            </p:blipFill>
            <p:spPr>
              <a:xfrm rot="16200000">
                <a:off x="4011121" y="482622"/>
                <a:ext cx="1006413" cy="530449"/>
              </a:xfrm>
              <a:prstGeom prst="rect">
                <a:avLst/>
              </a:prstGeom>
            </p:spPr>
          </p:pic>
          <p:cxnSp>
            <p:nvCxnSpPr>
              <p:cNvPr id="96" name="直線コネクタ 95">
                <a:extLst>
                  <a:ext uri="{FF2B5EF4-FFF2-40B4-BE49-F238E27FC236}">
                    <a16:creationId xmlns:a16="http://schemas.microsoft.com/office/drawing/2014/main" id="{E153215B-8CE1-394B-A407-8576053AC9E3}"/>
                  </a:ext>
                </a:extLst>
              </p:cNvPr>
              <p:cNvCxnSpPr/>
              <p:nvPr/>
            </p:nvCxnSpPr>
            <p:spPr>
              <a:xfrm>
                <a:off x="4105836" y="147028"/>
                <a:ext cx="0" cy="1368007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テキスト ボックス 96">
                <a:extLst>
                  <a:ext uri="{FF2B5EF4-FFF2-40B4-BE49-F238E27FC236}">
                    <a16:creationId xmlns:a16="http://schemas.microsoft.com/office/drawing/2014/main" id="{FD2F2865-F15E-F24F-A64B-463BA5FAB806}"/>
                  </a:ext>
                </a:extLst>
              </p:cNvPr>
              <p:cNvSpPr txBox="1"/>
              <p:nvPr/>
            </p:nvSpPr>
            <p:spPr>
              <a:xfrm>
                <a:off x="121253" y="443208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  <p:sp>
            <p:nvSpPr>
              <p:cNvPr id="98" name="テキスト ボックス 97">
                <a:extLst>
                  <a:ext uri="{FF2B5EF4-FFF2-40B4-BE49-F238E27FC236}">
                    <a16:creationId xmlns:a16="http://schemas.microsoft.com/office/drawing/2014/main" id="{1B2419D8-C428-9347-BF34-CB7958B1898F}"/>
                  </a:ext>
                </a:extLst>
              </p:cNvPr>
              <p:cNvSpPr txBox="1"/>
              <p:nvPr/>
            </p:nvSpPr>
            <p:spPr>
              <a:xfrm>
                <a:off x="4142344" y="1231157"/>
                <a:ext cx="7232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期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限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れ</a:t>
                </a:r>
                <a:endParaRPr kumimoji="1" lang="en-US" altLang="ja-JP" sz="700" dirty="0">
                  <a:solidFill>
                    <a:schemeClr val="bg1"/>
                  </a:solidFill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切り取り無効</a:t>
                </a:r>
              </a:p>
            </p:txBody>
          </p:sp>
          <p:sp>
            <p:nvSpPr>
              <p:cNvPr id="99" name="テキスト ボックス 98">
                <a:extLst>
                  <a:ext uri="{FF2B5EF4-FFF2-40B4-BE49-F238E27FC236}">
                    <a16:creationId xmlns:a16="http://schemas.microsoft.com/office/drawing/2014/main" id="{6B772DF1-D19D-7C4F-911F-B1445E1F18AC}"/>
                  </a:ext>
                </a:extLst>
              </p:cNvPr>
              <p:cNvSpPr txBox="1"/>
              <p:nvPr/>
            </p:nvSpPr>
            <p:spPr>
              <a:xfrm>
                <a:off x="116540" y="1153940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</p:grpSp>
        <p:grpSp>
          <p:nvGrpSpPr>
            <p:cNvPr id="81" name="グループ化 80">
              <a:extLst>
                <a:ext uri="{FF2B5EF4-FFF2-40B4-BE49-F238E27FC236}">
                  <a16:creationId xmlns:a16="http://schemas.microsoft.com/office/drawing/2014/main" id="{CF066D87-CEF7-BF4A-9632-025E77275AA0}"/>
                </a:ext>
              </a:extLst>
            </p:cNvPr>
            <p:cNvGrpSpPr/>
            <p:nvPr/>
          </p:nvGrpSpPr>
          <p:grpSpPr>
            <a:xfrm>
              <a:off x="5008886" y="152401"/>
              <a:ext cx="4769224" cy="1362634"/>
              <a:chOff x="116541" y="152401"/>
              <a:chExt cx="4769224" cy="1362634"/>
            </a:xfrm>
          </p:grpSpPr>
          <p:sp>
            <p:nvSpPr>
              <p:cNvPr id="85" name="正方形/長方形 84">
                <a:extLst>
                  <a:ext uri="{FF2B5EF4-FFF2-40B4-BE49-F238E27FC236}">
                    <a16:creationId xmlns:a16="http://schemas.microsoft.com/office/drawing/2014/main" id="{B622764F-16F1-194A-8526-6488CB0D784E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6" name="正方形/長方形 85">
                <a:extLst>
                  <a:ext uri="{FF2B5EF4-FFF2-40B4-BE49-F238E27FC236}">
                    <a16:creationId xmlns:a16="http://schemas.microsoft.com/office/drawing/2014/main" id="{7B6737AF-062C-F540-A829-87F981014DFC}"/>
                  </a:ext>
                </a:extLst>
              </p:cNvPr>
              <p:cNvSpPr/>
              <p:nvPr/>
            </p:nvSpPr>
            <p:spPr>
              <a:xfrm>
                <a:off x="127417" y="166254"/>
                <a:ext cx="775564" cy="1336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7" name="正方形/長方形 86">
                <a:extLst>
                  <a:ext uri="{FF2B5EF4-FFF2-40B4-BE49-F238E27FC236}">
                    <a16:creationId xmlns:a16="http://schemas.microsoft.com/office/drawing/2014/main" id="{789C89B6-EE78-7140-B79B-C955027B8415}"/>
                  </a:ext>
                </a:extLst>
              </p:cNvPr>
              <p:cNvSpPr/>
              <p:nvPr/>
            </p:nvSpPr>
            <p:spPr>
              <a:xfrm>
                <a:off x="1004880" y="248797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" name="テキスト ボックス 87">
                <a:extLst>
                  <a:ext uri="{FF2B5EF4-FFF2-40B4-BE49-F238E27FC236}">
                    <a16:creationId xmlns:a16="http://schemas.microsoft.com/office/drawing/2014/main" id="{5ED7BC29-A807-1C45-9CA2-D3B44EC117D5}"/>
                  </a:ext>
                </a:extLst>
              </p:cNvPr>
              <p:cNvSpPr txBox="1"/>
              <p:nvPr/>
            </p:nvSpPr>
            <p:spPr>
              <a:xfrm>
                <a:off x="930920" y="229561"/>
                <a:ext cx="157956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05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このチケットについて</a:t>
                </a:r>
                <a:endParaRPr lang="en-US" altLang="ja-JP" sz="105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  <p:sp>
            <p:nvSpPr>
              <p:cNvPr id="89" name="テキスト ボックス 88">
                <a:extLst>
                  <a:ext uri="{FF2B5EF4-FFF2-40B4-BE49-F238E27FC236}">
                    <a16:creationId xmlns:a16="http://schemas.microsoft.com/office/drawing/2014/main" id="{B6C10AB4-17E8-594C-97C7-5C58B1AB08FD}"/>
                  </a:ext>
                </a:extLst>
              </p:cNvPr>
              <p:cNvSpPr txBox="1"/>
              <p:nvPr/>
            </p:nvSpPr>
            <p:spPr>
              <a:xfrm>
                <a:off x="1004880" y="451174"/>
                <a:ext cx="3775661" cy="95410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・このチケットを先生に見せると、みんなで授業中に</a:t>
                </a:r>
                <a:r>
                  <a:rPr lang="en-US" altLang="ja-JP" sz="800" dirty="0" err="1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Kahoot</a:t>
                </a:r>
                <a:r>
                  <a:rPr lang="en-US" altLang="ja-JP" sz="800" dirty="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!</a:t>
                </a:r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をすることが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　できます。時期や内容はよく相談しましょう。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・担任の先生以外の時には使えません。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・このチケットを他の人にあげること、また売買はできません。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・表のバーコードに記された有効期限内に使いましょう。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・名前の無いもの、すでに切り取られたものは使用できません。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・カードの使用は一度きりです。常識の範囲内で楽しく使いましょう。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</p:grpSp>
        <p:grpSp>
          <p:nvGrpSpPr>
            <p:cNvPr id="82" name="グループ化 81">
              <a:extLst>
                <a:ext uri="{FF2B5EF4-FFF2-40B4-BE49-F238E27FC236}">
                  <a16:creationId xmlns:a16="http://schemas.microsoft.com/office/drawing/2014/main" id="{96096607-3362-B746-8C1B-59A56B51A69D}"/>
                </a:ext>
              </a:extLst>
            </p:cNvPr>
            <p:cNvGrpSpPr/>
            <p:nvPr/>
          </p:nvGrpSpPr>
          <p:grpSpPr>
            <a:xfrm>
              <a:off x="5053222" y="240585"/>
              <a:ext cx="697627" cy="1178053"/>
              <a:chOff x="4221164" y="1631445"/>
              <a:chExt cx="697627" cy="1178053"/>
            </a:xfrm>
          </p:grpSpPr>
          <p:sp>
            <p:nvSpPr>
              <p:cNvPr id="83" name="正方形/長方形 82">
                <a:extLst>
                  <a:ext uri="{FF2B5EF4-FFF2-40B4-BE49-F238E27FC236}">
                    <a16:creationId xmlns:a16="http://schemas.microsoft.com/office/drawing/2014/main" id="{E3D34B34-85A7-0B4E-8EDB-3C41176E900E}"/>
                  </a:ext>
                </a:extLst>
              </p:cNvPr>
              <p:cNvSpPr/>
              <p:nvPr/>
            </p:nvSpPr>
            <p:spPr>
              <a:xfrm>
                <a:off x="4249103" y="1631445"/>
                <a:ext cx="645504" cy="11780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" name="テキスト ボックス 83">
                <a:extLst>
                  <a:ext uri="{FF2B5EF4-FFF2-40B4-BE49-F238E27FC236}">
                    <a16:creationId xmlns:a16="http://schemas.microsoft.com/office/drawing/2014/main" id="{FC15D4E7-1E20-8140-A33F-6925B32B237C}"/>
                  </a:ext>
                </a:extLst>
              </p:cNvPr>
              <p:cNvSpPr txBox="1"/>
              <p:nvPr/>
            </p:nvSpPr>
            <p:spPr>
              <a:xfrm>
                <a:off x="4221164" y="1639657"/>
                <a:ext cx="69762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800">
                    <a:solidFill>
                      <a:schemeClr val="bg1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自分の名前</a:t>
                </a:r>
              </a:p>
            </p:txBody>
          </p:sp>
        </p:grpSp>
      </p:grp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3E93F031-A842-994E-BF9C-6F367C763FF2}"/>
              </a:ext>
            </a:extLst>
          </p:cNvPr>
          <p:cNvGrpSpPr/>
          <p:nvPr/>
        </p:nvGrpSpPr>
        <p:grpSpPr>
          <a:xfrm>
            <a:off x="57653" y="5319111"/>
            <a:ext cx="9730232" cy="1391906"/>
            <a:chOff x="47878" y="147028"/>
            <a:chExt cx="9730232" cy="1391906"/>
          </a:xfrm>
        </p:grpSpPr>
        <p:grpSp>
          <p:nvGrpSpPr>
            <p:cNvPr id="101" name="グループ化 100">
              <a:extLst>
                <a:ext uri="{FF2B5EF4-FFF2-40B4-BE49-F238E27FC236}">
                  <a16:creationId xmlns:a16="http://schemas.microsoft.com/office/drawing/2014/main" id="{ED3E098A-DC87-8447-B3C0-A6A673D54A9C}"/>
                </a:ext>
              </a:extLst>
            </p:cNvPr>
            <p:cNvGrpSpPr/>
            <p:nvPr/>
          </p:nvGrpSpPr>
          <p:grpSpPr>
            <a:xfrm>
              <a:off x="47878" y="147028"/>
              <a:ext cx="4837887" cy="1391906"/>
              <a:chOff x="47878" y="147028"/>
              <a:chExt cx="4837887" cy="1391906"/>
            </a:xfrm>
          </p:grpSpPr>
          <p:sp>
            <p:nvSpPr>
              <p:cNvPr id="111" name="正方形/長方形 110">
                <a:extLst>
                  <a:ext uri="{FF2B5EF4-FFF2-40B4-BE49-F238E27FC236}">
                    <a16:creationId xmlns:a16="http://schemas.microsoft.com/office/drawing/2014/main" id="{4BE243A9-62A7-5B46-B0AB-9C216C7B1D54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" name="正方形/長方形 111">
                <a:extLst>
                  <a:ext uri="{FF2B5EF4-FFF2-40B4-BE49-F238E27FC236}">
                    <a16:creationId xmlns:a16="http://schemas.microsoft.com/office/drawing/2014/main" id="{3F8AF22F-95F4-354B-98B9-5F24C1AD954C}"/>
                  </a:ext>
                </a:extLst>
              </p:cNvPr>
              <p:cNvSpPr/>
              <p:nvPr/>
            </p:nvSpPr>
            <p:spPr>
              <a:xfrm>
                <a:off x="4109300" y="163068"/>
                <a:ext cx="765422" cy="134339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" name="正方形/長方形 112">
                <a:extLst>
                  <a:ext uri="{FF2B5EF4-FFF2-40B4-BE49-F238E27FC236}">
                    <a16:creationId xmlns:a16="http://schemas.microsoft.com/office/drawing/2014/main" id="{93F19932-8BE0-574D-B8E0-056A79EA84F6}"/>
                  </a:ext>
                </a:extLst>
              </p:cNvPr>
              <p:cNvSpPr/>
              <p:nvPr/>
            </p:nvSpPr>
            <p:spPr>
              <a:xfrm>
                <a:off x="213546" y="240585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" name="テキスト ボックス 113">
                <a:extLst>
                  <a:ext uri="{FF2B5EF4-FFF2-40B4-BE49-F238E27FC236}">
                    <a16:creationId xmlns:a16="http://schemas.microsoft.com/office/drawing/2014/main" id="{FDDB6C28-E8BC-5046-BF61-9D5AD532F97D}"/>
                  </a:ext>
                </a:extLst>
              </p:cNvPr>
              <p:cNvSpPr txBox="1"/>
              <p:nvPr/>
            </p:nvSpPr>
            <p:spPr>
              <a:xfrm>
                <a:off x="146022" y="181343"/>
                <a:ext cx="34676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Special</a:t>
                </a:r>
                <a:r>
                  <a:rPr kumimoji="1" lang="ja-JP" altLang="en-US" b="1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sushiki" panose="02000609000000000000" pitchFamily="49" charset="-128"/>
                    <a:cs typeface="Phosphate Solid" panose="02000506050000020004" pitchFamily="2" charset="0"/>
                  </a:rPr>
                  <a:t> </a:t>
                </a:r>
                <a:r>
                  <a:rPr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T</a:t>
                </a:r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icket for 6-1 members</a:t>
                </a:r>
                <a:endParaRPr kumimoji="1" lang="ja-JP" altLang="en-US" b="1">
                  <a:pattFill prst="pct90">
                    <a:fgClr>
                      <a:srgbClr val="E3DBD5"/>
                    </a:fgClr>
                    <a:bgClr>
                      <a:schemeClr val="bg1"/>
                    </a:bgClr>
                  </a:patt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Phosphate Solid" panose="02000506050000020004" pitchFamily="2" charset="0"/>
                  <a:ea typeface="sushiki" panose="02000609000000000000" pitchFamily="49" charset="-128"/>
                  <a:cs typeface="Phosphate Solid" panose="02000506050000020004" pitchFamily="2" charset="0"/>
                </a:endParaRPr>
              </a:p>
            </p:txBody>
          </p:sp>
          <p:sp>
            <p:nvSpPr>
              <p:cNvPr id="115" name="テキスト ボックス 114">
                <a:extLst>
                  <a:ext uri="{FF2B5EF4-FFF2-40B4-BE49-F238E27FC236}">
                    <a16:creationId xmlns:a16="http://schemas.microsoft.com/office/drawing/2014/main" id="{DAC79074-CDBC-0446-B123-828EE13F6EF7}"/>
                  </a:ext>
                </a:extLst>
              </p:cNvPr>
              <p:cNvSpPr txBox="1"/>
              <p:nvPr/>
            </p:nvSpPr>
            <p:spPr>
              <a:xfrm>
                <a:off x="47878" y="558751"/>
                <a:ext cx="409446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4000" dirty="0">
                    <a:solidFill>
                      <a:schemeClr val="accent6">
                        <a:lumMod val="60000"/>
                        <a:lumOff val="40000"/>
                      </a:scheme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Chat</a:t>
                </a:r>
                <a:r>
                  <a:rPr kumimoji="1" lang="ja-JP" altLang="en-US" sz="4000">
                    <a:solidFill>
                      <a:schemeClr val="accent6">
                        <a:lumMod val="60000"/>
                        <a:lumOff val="40000"/>
                      </a:scheme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券</a:t>
                </a:r>
              </a:p>
            </p:txBody>
          </p:sp>
          <p:pic>
            <p:nvPicPr>
              <p:cNvPr id="116" name="図 115">
                <a:extLst>
                  <a:ext uri="{FF2B5EF4-FFF2-40B4-BE49-F238E27FC236}">
                    <a16:creationId xmlns:a16="http://schemas.microsoft.com/office/drawing/2014/main" id="{55952698-6266-C745-BFB9-E4760ED8BF4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35958"/>
              <a:stretch/>
            </p:blipFill>
            <p:spPr>
              <a:xfrm rot="16200000">
                <a:off x="4011121" y="482622"/>
                <a:ext cx="1006413" cy="530449"/>
              </a:xfrm>
              <a:prstGeom prst="rect">
                <a:avLst/>
              </a:prstGeom>
            </p:spPr>
          </p:pic>
          <p:cxnSp>
            <p:nvCxnSpPr>
              <p:cNvPr id="117" name="直線コネクタ 116">
                <a:extLst>
                  <a:ext uri="{FF2B5EF4-FFF2-40B4-BE49-F238E27FC236}">
                    <a16:creationId xmlns:a16="http://schemas.microsoft.com/office/drawing/2014/main" id="{4BCA9E4C-AB52-124D-90A8-C275FAF667B4}"/>
                  </a:ext>
                </a:extLst>
              </p:cNvPr>
              <p:cNvCxnSpPr/>
              <p:nvPr/>
            </p:nvCxnSpPr>
            <p:spPr>
              <a:xfrm>
                <a:off x="4105836" y="147028"/>
                <a:ext cx="0" cy="1368007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" name="テキスト ボックス 117">
                <a:extLst>
                  <a:ext uri="{FF2B5EF4-FFF2-40B4-BE49-F238E27FC236}">
                    <a16:creationId xmlns:a16="http://schemas.microsoft.com/office/drawing/2014/main" id="{0DCD8E2D-E4C0-BD41-B502-63315489163E}"/>
                  </a:ext>
                </a:extLst>
              </p:cNvPr>
              <p:cNvSpPr txBox="1"/>
              <p:nvPr/>
            </p:nvSpPr>
            <p:spPr>
              <a:xfrm>
                <a:off x="121253" y="443208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  <p:sp>
            <p:nvSpPr>
              <p:cNvPr id="119" name="テキスト ボックス 118">
                <a:extLst>
                  <a:ext uri="{FF2B5EF4-FFF2-40B4-BE49-F238E27FC236}">
                    <a16:creationId xmlns:a16="http://schemas.microsoft.com/office/drawing/2014/main" id="{EFDDCA1A-456B-1349-8BDD-21E4AF9478AD}"/>
                  </a:ext>
                </a:extLst>
              </p:cNvPr>
              <p:cNvSpPr txBox="1"/>
              <p:nvPr/>
            </p:nvSpPr>
            <p:spPr>
              <a:xfrm>
                <a:off x="4142344" y="1231157"/>
                <a:ext cx="7232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期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限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れ</a:t>
                </a:r>
                <a:endParaRPr kumimoji="1" lang="en-US" altLang="ja-JP" sz="700" dirty="0">
                  <a:solidFill>
                    <a:schemeClr val="bg1"/>
                  </a:solidFill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切り取り無効</a:t>
                </a:r>
              </a:p>
            </p:txBody>
          </p:sp>
          <p:sp>
            <p:nvSpPr>
              <p:cNvPr id="120" name="テキスト ボックス 119">
                <a:extLst>
                  <a:ext uri="{FF2B5EF4-FFF2-40B4-BE49-F238E27FC236}">
                    <a16:creationId xmlns:a16="http://schemas.microsoft.com/office/drawing/2014/main" id="{F69CE802-C36C-0347-BADA-1779E3F52AB5}"/>
                  </a:ext>
                </a:extLst>
              </p:cNvPr>
              <p:cNvSpPr txBox="1"/>
              <p:nvPr/>
            </p:nvSpPr>
            <p:spPr>
              <a:xfrm>
                <a:off x="116540" y="1153940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</p:grpSp>
        <p:grpSp>
          <p:nvGrpSpPr>
            <p:cNvPr id="102" name="グループ化 101">
              <a:extLst>
                <a:ext uri="{FF2B5EF4-FFF2-40B4-BE49-F238E27FC236}">
                  <a16:creationId xmlns:a16="http://schemas.microsoft.com/office/drawing/2014/main" id="{EF9A116A-72BE-D345-AD39-69DA246F8C00}"/>
                </a:ext>
              </a:extLst>
            </p:cNvPr>
            <p:cNvGrpSpPr/>
            <p:nvPr/>
          </p:nvGrpSpPr>
          <p:grpSpPr>
            <a:xfrm>
              <a:off x="5008886" y="152401"/>
              <a:ext cx="4769224" cy="1362634"/>
              <a:chOff x="116541" y="152401"/>
              <a:chExt cx="4769224" cy="1362634"/>
            </a:xfrm>
          </p:grpSpPr>
          <p:sp>
            <p:nvSpPr>
              <p:cNvPr id="106" name="正方形/長方形 105">
                <a:extLst>
                  <a:ext uri="{FF2B5EF4-FFF2-40B4-BE49-F238E27FC236}">
                    <a16:creationId xmlns:a16="http://schemas.microsoft.com/office/drawing/2014/main" id="{49AC70DF-882E-FF44-B39C-6DEB71123454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" name="正方形/長方形 106">
                <a:extLst>
                  <a:ext uri="{FF2B5EF4-FFF2-40B4-BE49-F238E27FC236}">
                    <a16:creationId xmlns:a16="http://schemas.microsoft.com/office/drawing/2014/main" id="{6D6966AB-D0F1-7C46-9EE6-F21AFD4AC20A}"/>
                  </a:ext>
                </a:extLst>
              </p:cNvPr>
              <p:cNvSpPr/>
              <p:nvPr/>
            </p:nvSpPr>
            <p:spPr>
              <a:xfrm>
                <a:off x="127417" y="166254"/>
                <a:ext cx="775564" cy="1336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" name="正方形/長方形 107">
                <a:extLst>
                  <a:ext uri="{FF2B5EF4-FFF2-40B4-BE49-F238E27FC236}">
                    <a16:creationId xmlns:a16="http://schemas.microsoft.com/office/drawing/2014/main" id="{5376C174-CF4B-6B4C-B818-1210342B8F39}"/>
                  </a:ext>
                </a:extLst>
              </p:cNvPr>
              <p:cNvSpPr/>
              <p:nvPr/>
            </p:nvSpPr>
            <p:spPr>
              <a:xfrm>
                <a:off x="1004880" y="248797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" name="テキスト ボックス 108">
                <a:extLst>
                  <a:ext uri="{FF2B5EF4-FFF2-40B4-BE49-F238E27FC236}">
                    <a16:creationId xmlns:a16="http://schemas.microsoft.com/office/drawing/2014/main" id="{8B54F95F-436D-6F48-AFD1-A20C6DF4E197}"/>
                  </a:ext>
                </a:extLst>
              </p:cNvPr>
              <p:cNvSpPr txBox="1"/>
              <p:nvPr/>
            </p:nvSpPr>
            <p:spPr>
              <a:xfrm>
                <a:off x="930920" y="229561"/>
                <a:ext cx="157956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05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このチケットについて</a:t>
                </a:r>
                <a:endParaRPr lang="en-US" altLang="ja-JP" sz="105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  <p:sp>
            <p:nvSpPr>
              <p:cNvPr id="110" name="テキスト ボックス 109">
                <a:extLst>
                  <a:ext uri="{FF2B5EF4-FFF2-40B4-BE49-F238E27FC236}">
                    <a16:creationId xmlns:a16="http://schemas.microsoft.com/office/drawing/2014/main" id="{CA65BDC8-2CAC-584E-BD6D-7ACD2695F2FB}"/>
                  </a:ext>
                </a:extLst>
              </p:cNvPr>
              <p:cNvSpPr txBox="1"/>
              <p:nvPr/>
            </p:nvSpPr>
            <p:spPr>
              <a:xfrm>
                <a:off x="1004880" y="451174"/>
                <a:ext cx="3651913" cy="95410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・このチケットを先生に見せると、クラスみんなでチャットができます。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　マナーを守って楽しみましょう。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・担任の先生以外の時には使えません。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・このチケットを他の人にあげること、また売買はできません。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・表のバーコードに記された有効期限内に使いましょう。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・名前の無いもの、すでに切り取られたものは使用できません。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・カードの使用は一度きりです。常識の範囲内で楽しく使いましょう。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</p:grpSp>
        <p:grpSp>
          <p:nvGrpSpPr>
            <p:cNvPr id="103" name="グループ化 102">
              <a:extLst>
                <a:ext uri="{FF2B5EF4-FFF2-40B4-BE49-F238E27FC236}">
                  <a16:creationId xmlns:a16="http://schemas.microsoft.com/office/drawing/2014/main" id="{5E1AAE70-19DE-634A-8509-CB6C96A21485}"/>
                </a:ext>
              </a:extLst>
            </p:cNvPr>
            <p:cNvGrpSpPr/>
            <p:nvPr/>
          </p:nvGrpSpPr>
          <p:grpSpPr>
            <a:xfrm>
              <a:off x="5053222" y="240585"/>
              <a:ext cx="697627" cy="1178053"/>
              <a:chOff x="4221164" y="1631445"/>
              <a:chExt cx="697627" cy="1178053"/>
            </a:xfrm>
          </p:grpSpPr>
          <p:sp>
            <p:nvSpPr>
              <p:cNvPr id="104" name="正方形/長方形 103">
                <a:extLst>
                  <a:ext uri="{FF2B5EF4-FFF2-40B4-BE49-F238E27FC236}">
                    <a16:creationId xmlns:a16="http://schemas.microsoft.com/office/drawing/2014/main" id="{DBA5C71B-AEF8-9841-9A5B-A8739E9FA910}"/>
                  </a:ext>
                </a:extLst>
              </p:cNvPr>
              <p:cNvSpPr/>
              <p:nvPr/>
            </p:nvSpPr>
            <p:spPr>
              <a:xfrm>
                <a:off x="4249103" y="1631445"/>
                <a:ext cx="645504" cy="11780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" name="テキスト ボックス 104">
                <a:extLst>
                  <a:ext uri="{FF2B5EF4-FFF2-40B4-BE49-F238E27FC236}">
                    <a16:creationId xmlns:a16="http://schemas.microsoft.com/office/drawing/2014/main" id="{892A7972-D6C4-7E4A-8040-224F5A31E19E}"/>
                  </a:ext>
                </a:extLst>
              </p:cNvPr>
              <p:cNvSpPr txBox="1"/>
              <p:nvPr/>
            </p:nvSpPr>
            <p:spPr>
              <a:xfrm>
                <a:off x="4221164" y="1639657"/>
                <a:ext cx="69762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800">
                    <a:solidFill>
                      <a:schemeClr val="bg1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自分の名前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61206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4FF6B02E-A092-824F-8BE3-06D1EACE4DF9}"/>
              </a:ext>
            </a:extLst>
          </p:cNvPr>
          <p:cNvGrpSpPr/>
          <p:nvPr/>
        </p:nvGrpSpPr>
        <p:grpSpPr>
          <a:xfrm>
            <a:off x="42577" y="147028"/>
            <a:ext cx="9735533" cy="1391906"/>
            <a:chOff x="42577" y="147028"/>
            <a:chExt cx="9735533" cy="1391906"/>
          </a:xfrm>
        </p:grpSpPr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1AFE19AC-34AF-894C-951E-884EEA18B5CB}"/>
                </a:ext>
              </a:extLst>
            </p:cNvPr>
            <p:cNvGrpSpPr/>
            <p:nvPr/>
          </p:nvGrpSpPr>
          <p:grpSpPr>
            <a:xfrm>
              <a:off x="42577" y="147028"/>
              <a:ext cx="4843188" cy="1391906"/>
              <a:chOff x="42577" y="147028"/>
              <a:chExt cx="4843188" cy="1391906"/>
            </a:xfrm>
          </p:grpSpPr>
          <p:sp>
            <p:nvSpPr>
              <p:cNvPr id="4" name="正方形/長方形 3">
                <a:extLst>
                  <a:ext uri="{FF2B5EF4-FFF2-40B4-BE49-F238E27FC236}">
                    <a16:creationId xmlns:a16="http://schemas.microsoft.com/office/drawing/2014/main" id="{31A166AF-1A1D-0D40-8C32-EAAF918BCD11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F7C7E9A7-44F7-B840-8339-62374E9FDAF3}"/>
                  </a:ext>
                </a:extLst>
              </p:cNvPr>
              <p:cNvSpPr/>
              <p:nvPr/>
            </p:nvSpPr>
            <p:spPr>
              <a:xfrm>
                <a:off x="4109300" y="163068"/>
                <a:ext cx="765422" cy="134339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D3B18DB6-DC8A-E346-A1DE-DC64321E0D1D}"/>
                  </a:ext>
                </a:extLst>
              </p:cNvPr>
              <p:cNvSpPr/>
              <p:nvPr/>
            </p:nvSpPr>
            <p:spPr>
              <a:xfrm>
                <a:off x="213546" y="240585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E6C2FD2C-474E-ED40-9F2B-1EDF7A5BB1F6}"/>
                  </a:ext>
                </a:extLst>
              </p:cNvPr>
              <p:cNvSpPr txBox="1"/>
              <p:nvPr/>
            </p:nvSpPr>
            <p:spPr>
              <a:xfrm>
                <a:off x="146022" y="181343"/>
                <a:ext cx="34676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Special</a:t>
                </a:r>
                <a:r>
                  <a:rPr kumimoji="1" lang="ja-JP" altLang="en-US" b="1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sushiki" panose="02000609000000000000" pitchFamily="49" charset="-128"/>
                    <a:cs typeface="Phosphate Solid" panose="02000506050000020004" pitchFamily="2" charset="0"/>
                  </a:rPr>
                  <a:t> </a:t>
                </a:r>
                <a:r>
                  <a:rPr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T</a:t>
                </a:r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icket for 6-1 members</a:t>
                </a:r>
                <a:endParaRPr kumimoji="1" lang="ja-JP" altLang="en-US" b="1">
                  <a:pattFill prst="pct90">
                    <a:fgClr>
                      <a:srgbClr val="E3DBD5"/>
                    </a:fgClr>
                    <a:bgClr>
                      <a:schemeClr val="bg1"/>
                    </a:bgClr>
                  </a:patt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Phosphate Solid" panose="02000506050000020004" pitchFamily="2" charset="0"/>
                  <a:ea typeface="sushiki" panose="02000609000000000000" pitchFamily="49" charset="-128"/>
                  <a:cs typeface="Phosphate Solid" panose="02000506050000020004" pitchFamily="2" charset="0"/>
                </a:endParaRPr>
              </a:p>
            </p:txBody>
          </p:sp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A5FA81D0-1DCB-2C4D-B876-7064EA5F5E56}"/>
                  </a:ext>
                </a:extLst>
              </p:cNvPr>
              <p:cNvSpPr txBox="1"/>
              <p:nvPr/>
            </p:nvSpPr>
            <p:spPr>
              <a:xfrm>
                <a:off x="42577" y="558751"/>
                <a:ext cx="410901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4000" dirty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10</a:t>
                </a:r>
                <a:r>
                  <a:rPr kumimoji="1" lang="ja-JP" altLang="en-US" sz="400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分クローム券</a:t>
                </a:r>
              </a:p>
            </p:txBody>
          </p:sp>
          <p:pic>
            <p:nvPicPr>
              <p:cNvPr id="18" name="図 17">
                <a:extLst>
                  <a:ext uri="{FF2B5EF4-FFF2-40B4-BE49-F238E27FC236}">
                    <a16:creationId xmlns:a16="http://schemas.microsoft.com/office/drawing/2014/main" id="{F68DBC50-BF42-B348-9CB1-2B103FC2696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35958"/>
              <a:stretch/>
            </p:blipFill>
            <p:spPr>
              <a:xfrm rot="16200000">
                <a:off x="4011121" y="482622"/>
                <a:ext cx="1006413" cy="530449"/>
              </a:xfrm>
              <a:prstGeom prst="rect">
                <a:avLst/>
              </a:prstGeom>
            </p:spPr>
          </p:pic>
          <p:cxnSp>
            <p:nvCxnSpPr>
              <p:cNvPr id="20" name="直線コネクタ 19">
                <a:extLst>
                  <a:ext uri="{FF2B5EF4-FFF2-40B4-BE49-F238E27FC236}">
                    <a16:creationId xmlns:a16="http://schemas.microsoft.com/office/drawing/2014/main" id="{C2472D31-8EF1-0A41-9282-E1871212AB0E}"/>
                  </a:ext>
                </a:extLst>
              </p:cNvPr>
              <p:cNvCxnSpPr/>
              <p:nvPr/>
            </p:nvCxnSpPr>
            <p:spPr>
              <a:xfrm>
                <a:off x="4105836" y="147028"/>
                <a:ext cx="0" cy="1368007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9BD7209B-223B-5648-98F4-1212412FFD9E}"/>
                  </a:ext>
                </a:extLst>
              </p:cNvPr>
              <p:cNvSpPr txBox="1"/>
              <p:nvPr/>
            </p:nvSpPr>
            <p:spPr>
              <a:xfrm>
                <a:off x="121253" y="443208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EDE82FA3-6AD5-FA40-BA96-340D6359384E}"/>
                  </a:ext>
                </a:extLst>
              </p:cNvPr>
              <p:cNvSpPr txBox="1"/>
              <p:nvPr/>
            </p:nvSpPr>
            <p:spPr>
              <a:xfrm>
                <a:off x="4142344" y="1231157"/>
                <a:ext cx="7232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期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限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れ</a:t>
                </a:r>
                <a:endParaRPr kumimoji="1" lang="en-US" altLang="ja-JP" sz="700" dirty="0">
                  <a:solidFill>
                    <a:schemeClr val="bg1"/>
                  </a:solidFill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切り取り無効</a:t>
                </a:r>
              </a:p>
            </p:txBody>
          </p:sp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69F9B571-692D-E24A-8ABD-6196370902CD}"/>
                  </a:ext>
                </a:extLst>
              </p:cNvPr>
              <p:cNvSpPr txBox="1"/>
              <p:nvPr/>
            </p:nvSpPr>
            <p:spPr>
              <a:xfrm>
                <a:off x="116540" y="1153940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</p:grpSp>
        <p:grpSp>
          <p:nvGrpSpPr>
            <p:cNvPr id="30" name="グループ化 29">
              <a:extLst>
                <a:ext uri="{FF2B5EF4-FFF2-40B4-BE49-F238E27FC236}">
                  <a16:creationId xmlns:a16="http://schemas.microsoft.com/office/drawing/2014/main" id="{33CD7C7E-4159-0B43-B22D-9CA6186DB3B7}"/>
                </a:ext>
              </a:extLst>
            </p:cNvPr>
            <p:cNvGrpSpPr/>
            <p:nvPr/>
          </p:nvGrpSpPr>
          <p:grpSpPr>
            <a:xfrm>
              <a:off x="5008886" y="152401"/>
              <a:ext cx="4769224" cy="1362634"/>
              <a:chOff x="116541" y="152401"/>
              <a:chExt cx="4769224" cy="1362634"/>
            </a:xfrm>
          </p:grpSpPr>
          <p:sp>
            <p:nvSpPr>
              <p:cNvPr id="31" name="正方形/長方形 30">
                <a:extLst>
                  <a:ext uri="{FF2B5EF4-FFF2-40B4-BE49-F238E27FC236}">
                    <a16:creationId xmlns:a16="http://schemas.microsoft.com/office/drawing/2014/main" id="{30403ADB-ECBD-C541-9032-E1CC89A8C911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正方形/長方形 31">
                <a:extLst>
                  <a:ext uri="{FF2B5EF4-FFF2-40B4-BE49-F238E27FC236}">
                    <a16:creationId xmlns:a16="http://schemas.microsoft.com/office/drawing/2014/main" id="{57FF116B-2C26-8D44-9F78-E4BDFDD6860B}"/>
                  </a:ext>
                </a:extLst>
              </p:cNvPr>
              <p:cNvSpPr/>
              <p:nvPr/>
            </p:nvSpPr>
            <p:spPr>
              <a:xfrm>
                <a:off x="127417" y="166254"/>
                <a:ext cx="775564" cy="1336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正方形/長方形 32">
                <a:extLst>
                  <a:ext uri="{FF2B5EF4-FFF2-40B4-BE49-F238E27FC236}">
                    <a16:creationId xmlns:a16="http://schemas.microsoft.com/office/drawing/2014/main" id="{44BF367E-7C8B-1646-91EC-47204E9DBEB9}"/>
                  </a:ext>
                </a:extLst>
              </p:cNvPr>
              <p:cNvSpPr/>
              <p:nvPr/>
            </p:nvSpPr>
            <p:spPr>
              <a:xfrm>
                <a:off x="1004880" y="248797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AC6937D7-11A3-B346-BD69-FA0B1D86F981}"/>
                  </a:ext>
                </a:extLst>
              </p:cNvPr>
              <p:cNvSpPr txBox="1"/>
              <p:nvPr/>
            </p:nvSpPr>
            <p:spPr>
              <a:xfrm>
                <a:off x="930920" y="229561"/>
                <a:ext cx="157956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05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このチケットについて</a:t>
                </a:r>
                <a:endParaRPr lang="en-US" altLang="ja-JP" sz="105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E930490C-5CF2-974A-B4E8-4BDCDA1B31BE}"/>
                  </a:ext>
                </a:extLst>
              </p:cNvPr>
              <p:cNvSpPr txBox="1"/>
              <p:nvPr/>
            </p:nvSpPr>
            <p:spPr>
              <a:xfrm>
                <a:off x="1004880" y="451174"/>
                <a:ext cx="3785436" cy="95410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・このチケットを先生に見せると、クラスで</a:t>
                </a:r>
                <a:r>
                  <a:rPr lang="en-US" altLang="ja-JP" sz="800" dirty="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10</a:t>
                </a:r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分間クロームブックで好きな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　ことをすることができます。マナーを守って使いましょう。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・担任の先生以外の時には使えません。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・このチケットを他の人にあげること、また売買はできません。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・表のバーコードに記された有効期限内に使いましょう。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・名前の無いもの、すでに切り取られたものは使用できません。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・カードの使用は一度きりです。常識の範囲内で楽しく使いましょう。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</p:grpSp>
        <p:grpSp>
          <p:nvGrpSpPr>
            <p:cNvPr id="53" name="グループ化 52">
              <a:extLst>
                <a:ext uri="{FF2B5EF4-FFF2-40B4-BE49-F238E27FC236}">
                  <a16:creationId xmlns:a16="http://schemas.microsoft.com/office/drawing/2014/main" id="{C354849D-38E4-FE41-BCA1-82EBFB266E14}"/>
                </a:ext>
              </a:extLst>
            </p:cNvPr>
            <p:cNvGrpSpPr/>
            <p:nvPr/>
          </p:nvGrpSpPr>
          <p:grpSpPr>
            <a:xfrm>
              <a:off x="5053222" y="240585"/>
              <a:ext cx="697627" cy="1178053"/>
              <a:chOff x="4221164" y="1631445"/>
              <a:chExt cx="697627" cy="1178053"/>
            </a:xfrm>
          </p:grpSpPr>
          <p:sp>
            <p:nvSpPr>
              <p:cNvPr id="51" name="正方形/長方形 50">
                <a:extLst>
                  <a:ext uri="{FF2B5EF4-FFF2-40B4-BE49-F238E27FC236}">
                    <a16:creationId xmlns:a16="http://schemas.microsoft.com/office/drawing/2014/main" id="{C827E758-7DBE-DB47-954F-2839A4446220}"/>
                  </a:ext>
                </a:extLst>
              </p:cNvPr>
              <p:cNvSpPr/>
              <p:nvPr/>
            </p:nvSpPr>
            <p:spPr>
              <a:xfrm>
                <a:off x="4249103" y="1631445"/>
                <a:ext cx="645504" cy="11780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903BFB68-416C-8A42-BDEE-65BF4B95623C}"/>
                  </a:ext>
                </a:extLst>
              </p:cNvPr>
              <p:cNvSpPr txBox="1"/>
              <p:nvPr/>
            </p:nvSpPr>
            <p:spPr>
              <a:xfrm>
                <a:off x="4221164" y="1639657"/>
                <a:ext cx="69762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800">
                    <a:solidFill>
                      <a:schemeClr val="bg1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自分の名前</a:t>
                </a:r>
              </a:p>
            </p:txBody>
          </p:sp>
        </p:grpSp>
      </p:grp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B77290F1-948D-BD4D-8D4A-DDDE663906DC}"/>
              </a:ext>
            </a:extLst>
          </p:cNvPr>
          <p:cNvGrpSpPr/>
          <p:nvPr/>
        </p:nvGrpSpPr>
        <p:grpSpPr>
          <a:xfrm>
            <a:off x="109701" y="1871056"/>
            <a:ext cx="9678184" cy="1391906"/>
            <a:chOff x="99926" y="147028"/>
            <a:chExt cx="9678184" cy="1391906"/>
          </a:xfrm>
        </p:grpSpPr>
        <p:grpSp>
          <p:nvGrpSpPr>
            <p:cNvPr id="59" name="グループ化 58">
              <a:extLst>
                <a:ext uri="{FF2B5EF4-FFF2-40B4-BE49-F238E27FC236}">
                  <a16:creationId xmlns:a16="http://schemas.microsoft.com/office/drawing/2014/main" id="{A3D74AA4-C44C-BA48-8B4E-7C058DDE860C}"/>
                </a:ext>
              </a:extLst>
            </p:cNvPr>
            <p:cNvGrpSpPr/>
            <p:nvPr/>
          </p:nvGrpSpPr>
          <p:grpSpPr>
            <a:xfrm>
              <a:off x="99926" y="147028"/>
              <a:ext cx="4785839" cy="1391906"/>
              <a:chOff x="99926" y="147028"/>
              <a:chExt cx="4785839" cy="1391906"/>
            </a:xfrm>
          </p:grpSpPr>
          <p:sp>
            <p:nvSpPr>
              <p:cNvPr id="69" name="正方形/長方形 68">
                <a:extLst>
                  <a:ext uri="{FF2B5EF4-FFF2-40B4-BE49-F238E27FC236}">
                    <a16:creationId xmlns:a16="http://schemas.microsoft.com/office/drawing/2014/main" id="{8BEC3150-2CF2-F44A-B973-3CD4071325E0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正方形/長方形 69">
                <a:extLst>
                  <a:ext uri="{FF2B5EF4-FFF2-40B4-BE49-F238E27FC236}">
                    <a16:creationId xmlns:a16="http://schemas.microsoft.com/office/drawing/2014/main" id="{B234DCC5-2EE8-7541-939F-E5314B2DC91D}"/>
                  </a:ext>
                </a:extLst>
              </p:cNvPr>
              <p:cNvSpPr/>
              <p:nvPr/>
            </p:nvSpPr>
            <p:spPr>
              <a:xfrm>
                <a:off x="4109300" y="163068"/>
                <a:ext cx="765422" cy="134339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正方形/長方形 70">
                <a:extLst>
                  <a:ext uri="{FF2B5EF4-FFF2-40B4-BE49-F238E27FC236}">
                    <a16:creationId xmlns:a16="http://schemas.microsoft.com/office/drawing/2014/main" id="{EE135595-EB90-9F4A-B8BC-AEB60BDE863A}"/>
                  </a:ext>
                </a:extLst>
              </p:cNvPr>
              <p:cNvSpPr/>
              <p:nvPr/>
            </p:nvSpPr>
            <p:spPr>
              <a:xfrm>
                <a:off x="213546" y="240585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" name="テキスト ボックス 71">
                <a:extLst>
                  <a:ext uri="{FF2B5EF4-FFF2-40B4-BE49-F238E27FC236}">
                    <a16:creationId xmlns:a16="http://schemas.microsoft.com/office/drawing/2014/main" id="{9074C15D-A8EE-B74C-B0BA-05B2A632DFD0}"/>
                  </a:ext>
                </a:extLst>
              </p:cNvPr>
              <p:cNvSpPr txBox="1"/>
              <p:nvPr/>
            </p:nvSpPr>
            <p:spPr>
              <a:xfrm>
                <a:off x="146022" y="181343"/>
                <a:ext cx="34676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Special</a:t>
                </a:r>
                <a:r>
                  <a:rPr kumimoji="1" lang="ja-JP" altLang="en-US" b="1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sushiki" panose="02000609000000000000" pitchFamily="49" charset="-128"/>
                    <a:cs typeface="Phosphate Solid" panose="02000506050000020004" pitchFamily="2" charset="0"/>
                  </a:rPr>
                  <a:t> </a:t>
                </a:r>
                <a:r>
                  <a:rPr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T</a:t>
                </a:r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icket for 6-1 members</a:t>
                </a:r>
                <a:endParaRPr kumimoji="1" lang="ja-JP" altLang="en-US" b="1">
                  <a:pattFill prst="pct90">
                    <a:fgClr>
                      <a:srgbClr val="E3DBD5"/>
                    </a:fgClr>
                    <a:bgClr>
                      <a:schemeClr val="bg1"/>
                    </a:bgClr>
                  </a:patt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Phosphate Solid" panose="02000506050000020004" pitchFamily="2" charset="0"/>
                  <a:ea typeface="sushiki" panose="02000609000000000000" pitchFamily="49" charset="-128"/>
                  <a:cs typeface="Phosphate Solid" panose="02000506050000020004" pitchFamily="2" charset="0"/>
                </a:endParaRPr>
              </a:p>
            </p:txBody>
          </p:sp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7387D712-BDAB-6D4B-B072-9FA54481B229}"/>
                  </a:ext>
                </a:extLst>
              </p:cNvPr>
              <p:cNvSpPr txBox="1"/>
              <p:nvPr/>
            </p:nvSpPr>
            <p:spPr>
              <a:xfrm>
                <a:off x="99926" y="558751"/>
                <a:ext cx="402088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3600">
                    <a:solidFill>
                      <a:srgbClr val="7A81FF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先生のイス使用券</a:t>
                </a:r>
                <a:endParaRPr kumimoji="1" lang="ja-JP" altLang="en-US" sz="3600">
                  <a:solidFill>
                    <a:srgbClr val="7A81FF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</p:txBody>
          </p:sp>
          <p:pic>
            <p:nvPicPr>
              <p:cNvPr id="74" name="図 73">
                <a:extLst>
                  <a:ext uri="{FF2B5EF4-FFF2-40B4-BE49-F238E27FC236}">
                    <a16:creationId xmlns:a16="http://schemas.microsoft.com/office/drawing/2014/main" id="{F4AEC99D-7ED8-724B-924D-B2365631C1A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35958"/>
              <a:stretch/>
            </p:blipFill>
            <p:spPr>
              <a:xfrm rot="16200000">
                <a:off x="4011121" y="482622"/>
                <a:ext cx="1006413" cy="530449"/>
              </a:xfrm>
              <a:prstGeom prst="rect">
                <a:avLst/>
              </a:prstGeom>
            </p:spPr>
          </p:pic>
          <p:cxnSp>
            <p:nvCxnSpPr>
              <p:cNvPr id="75" name="直線コネクタ 74">
                <a:extLst>
                  <a:ext uri="{FF2B5EF4-FFF2-40B4-BE49-F238E27FC236}">
                    <a16:creationId xmlns:a16="http://schemas.microsoft.com/office/drawing/2014/main" id="{E14AB0F2-2930-5845-93D3-2DAA2AF68067}"/>
                  </a:ext>
                </a:extLst>
              </p:cNvPr>
              <p:cNvCxnSpPr/>
              <p:nvPr/>
            </p:nvCxnSpPr>
            <p:spPr>
              <a:xfrm>
                <a:off x="4105836" y="147028"/>
                <a:ext cx="0" cy="1368007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テキスト ボックス 75">
                <a:extLst>
                  <a:ext uri="{FF2B5EF4-FFF2-40B4-BE49-F238E27FC236}">
                    <a16:creationId xmlns:a16="http://schemas.microsoft.com/office/drawing/2014/main" id="{E515B642-229E-964E-AD51-7D8C902A908F}"/>
                  </a:ext>
                </a:extLst>
              </p:cNvPr>
              <p:cNvSpPr txBox="1"/>
              <p:nvPr/>
            </p:nvSpPr>
            <p:spPr>
              <a:xfrm>
                <a:off x="121253" y="443208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8EDCDEF7-AAC5-C34B-BCBF-E819E4F760DD}"/>
                  </a:ext>
                </a:extLst>
              </p:cNvPr>
              <p:cNvSpPr txBox="1"/>
              <p:nvPr/>
            </p:nvSpPr>
            <p:spPr>
              <a:xfrm>
                <a:off x="4142344" y="1231157"/>
                <a:ext cx="7232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期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限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れ</a:t>
                </a:r>
                <a:endParaRPr kumimoji="1" lang="en-US" altLang="ja-JP" sz="700" dirty="0">
                  <a:solidFill>
                    <a:schemeClr val="bg1"/>
                  </a:solidFill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切り取り無効</a:t>
                </a:r>
              </a:p>
            </p:txBody>
          </p:sp>
          <p:sp>
            <p:nvSpPr>
              <p:cNvPr id="78" name="テキスト ボックス 77">
                <a:extLst>
                  <a:ext uri="{FF2B5EF4-FFF2-40B4-BE49-F238E27FC236}">
                    <a16:creationId xmlns:a16="http://schemas.microsoft.com/office/drawing/2014/main" id="{5CE20ADA-0AC5-F84A-B5BF-9AF307FCE2CB}"/>
                  </a:ext>
                </a:extLst>
              </p:cNvPr>
              <p:cNvSpPr txBox="1"/>
              <p:nvPr/>
            </p:nvSpPr>
            <p:spPr>
              <a:xfrm>
                <a:off x="116540" y="1153940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</p:grpSp>
        <p:grpSp>
          <p:nvGrpSpPr>
            <p:cNvPr id="60" name="グループ化 59">
              <a:extLst>
                <a:ext uri="{FF2B5EF4-FFF2-40B4-BE49-F238E27FC236}">
                  <a16:creationId xmlns:a16="http://schemas.microsoft.com/office/drawing/2014/main" id="{864E3E06-33E3-A840-9930-9CD0B32FE9F3}"/>
                </a:ext>
              </a:extLst>
            </p:cNvPr>
            <p:cNvGrpSpPr/>
            <p:nvPr/>
          </p:nvGrpSpPr>
          <p:grpSpPr>
            <a:xfrm>
              <a:off x="5008886" y="152401"/>
              <a:ext cx="4769224" cy="1362634"/>
              <a:chOff x="116541" y="152401"/>
              <a:chExt cx="4769224" cy="1362634"/>
            </a:xfrm>
          </p:grpSpPr>
          <p:sp>
            <p:nvSpPr>
              <p:cNvPr id="64" name="正方形/長方形 63">
                <a:extLst>
                  <a:ext uri="{FF2B5EF4-FFF2-40B4-BE49-F238E27FC236}">
                    <a16:creationId xmlns:a16="http://schemas.microsoft.com/office/drawing/2014/main" id="{B6105884-BA3C-FC44-863D-E65B419FBBA7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正方形/長方形 64">
                <a:extLst>
                  <a:ext uri="{FF2B5EF4-FFF2-40B4-BE49-F238E27FC236}">
                    <a16:creationId xmlns:a16="http://schemas.microsoft.com/office/drawing/2014/main" id="{6F4FB6B0-A6AE-AF4A-A450-AE4A527EA2F6}"/>
                  </a:ext>
                </a:extLst>
              </p:cNvPr>
              <p:cNvSpPr/>
              <p:nvPr/>
            </p:nvSpPr>
            <p:spPr>
              <a:xfrm>
                <a:off x="127417" y="166254"/>
                <a:ext cx="775564" cy="1336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正方形/長方形 65">
                <a:extLst>
                  <a:ext uri="{FF2B5EF4-FFF2-40B4-BE49-F238E27FC236}">
                    <a16:creationId xmlns:a16="http://schemas.microsoft.com/office/drawing/2014/main" id="{D45DADD6-9B3C-8D41-BBF6-40A4AD73F73C}"/>
                  </a:ext>
                </a:extLst>
              </p:cNvPr>
              <p:cNvSpPr/>
              <p:nvPr/>
            </p:nvSpPr>
            <p:spPr>
              <a:xfrm>
                <a:off x="1004880" y="248797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443BE932-090C-1B46-A549-E66C3203C493}"/>
                  </a:ext>
                </a:extLst>
              </p:cNvPr>
              <p:cNvSpPr txBox="1"/>
              <p:nvPr/>
            </p:nvSpPr>
            <p:spPr>
              <a:xfrm>
                <a:off x="930920" y="229561"/>
                <a:ext cx="157956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05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このチケットについて</a:t>
                </a:r>
                <a:endParaRPr lang="en-US" altLang="ja-JP" sz="105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D1C4F42B-B148-0649-8900-D5CCFDAE16C7}"/>
                  </a:ext>
                </a:extLst>
              </p:cNvPr>
              <p:cNvSpPr txBox="1"/>
              <p:nvPr/>
            </p:nvSpPr>
            <p:spPr>
              <a:xfrm>
                <a:off x="1004880" y="451174"/>
                <a:ext cx="3775661" cy="95410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・このチケットを先生に見せると、１日の間、先生のイスと交換することがで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　きます。クッション性のある、くるくる回るイスをどうぞお楽しみください。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・担任の先生以外の時には使えません。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・このチケットを他の人にあげること、また売買はできません。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・表のバーコードに記された有効期限内に使いましょう。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・名前の無いもの、すでに切り取られたものは使用できません。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・カードの使用は一度きりです。常識の範囲内で楽しく使いましょう。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</p:grpSp>
        <p:grpSp>
          <p:nvGrpSpPr>
            <p:cNvPr id="61" name="グループ化 60">
              <a:extLst>
                <a:ext uri="{FF2B5EF4-FFF2-40B4-BE49-F238E27FC236}">
                  <a16:creationId xmlns:a16="http://schemas.microsoft.com/office/drawing/2014/main" id="{19E87BA8-3E9B-E446-AE14-410B14D9CB23}"/>
                </a:ext>
              </a:extLst>
            </p:cNvPr>
            <p:cNvGrpSpPr/>
            <p:nvPr/>
          </p:nvGrpSpPr>
          <p:grpSpPr>
            <a:xfrm>
              <a:off x="5053222" y="240585"/>
              <a:ext cx="697627" cy="1178053"/>
              <a:chOff x="4221164" y="1631445"/>
              <a:chExt cx="697627" cy="1178053"/>
            </a:xfrm>
          </p:grpSpPr>
          <p:sp>
            <p:nvSpPr>
              <p:cNvPr id="62" name="正方形/長方形 61">
                <a:extLst>
                  <a:ext uri="{FF2B5EF4-FFF2-40B4-BE49-F238E27FC236}">
                    <a16:creationId xmlns:a16="http://schemas.microsoft.com/office/drawing/2014/main" id="{5F8DDDEF-38D0-4342-87F4-6701CBABA467}"/>
                  </a:ext>
                </a:extLst>
              </p:cNvPr>
              <p:cNvSpPr/>
              <p:nvPr/>
            </p:nvSpPr>
            <p:spPr>
              <a:xfrm>
                <a:off x="4249103" y="1631445"/>
                <a:ext cx="645504" cy="11780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E5BAFCE0-D1A5-1141-AAF9-8DC4A5B9AFEA}"/>
                  </a:ext>
                </a:extLst>
              </p:cNvPr>
              <p:cNvSpPr txBox="1"/>
              <p:nvPr/>
            </p:nvSpPr>
            <p:spPr>
              <a:xfrm>
                <a:off x="4221164" y="1639657"/>
                <a:ext cx="69762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800">
                    <a:solidFill>
                      <a:schemeClr val="bg1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自分の名前</a:t>
                </a:r>
              </a:p>
            </p:txBody>
          </p:sp>
        </p:grpSp>
      </p:grp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DD53F7B9-ECF0-4B4C-AA65-8EC7805EBD54}"/>
              </a:ext>
            </a:extLst>
          </p:cNvPr>
          <p:cNvGrpSpPr/>
          <p:nvPr/>
        </p:nvGrpSpPr>
        <p:grpSpPr>
          <a:xfrm>
            <a:off x="126315" y="3595084"/>
            <a:ext cx="9661570" cy="1391906"/>
            <a:chOff x="116540" y="147028"/>
            <a:chExt cx="9661570" cy="1391906"/>
          </a:xfrm>
        </p:grpSpPr>
        <p:grpSp>
          <p:nvGrpSpPr>
            <p:cNvPr id="80" name="グループ化 79">
              <a:extLst>
                <a:ext uri="{FF2B5EF4-FFF2-40B4-BE49-F238E27FC236}">
                  <a16:creationId xmlns:a16="http://schemas.microsoft.com/office/drawing/2014/main" id="{F401C2E5-8296-3E47-9599-147F0FA49813}"/>
                </a:ext>
              </a:extLst>
            </p:cNvPr>
            <p:cNvGrpSpPr/>
            <p:nvPr/>
          </p:nvGrpSpPr>
          <p:grpSpPr>
            <a:xfrm>
              <a:off x="116540" y="147028"/>
              <a:ext cx="4769225" cy="1391906"/>
              <a:chOff x="116540" y="147028"/>
              <a:chExt cx="4769225" cy="1391906"/>
            </a:xfrm>
          </p:grpSpPr>
          <p:sp>
            <p:nvSpPr>
              <p:cNvPr id="90" name="正方形/長方形 89">
                <a:extLst>
                  <a:ext uri="{FF2B5EF4-FFF2-40B4-BE49-F238E27FC236}">
                    <a16:creationId xmlns:a16="http://schemas.microsoft.com/office/drawing/2014/main" id="{289EDB0C-0B77-B249-A6CE-BCC347D138F8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正方形/長方形 90">
                <a:extLst>
                  <a:ext uri="{FF2B5EF4-FFF2-40B4-BE49-F238E27FC236}">
                    <a16:creationId xmlns:a16="http://schemas.microsoft.com/office/drawing/2014/main" id="{7391E670-3462-6E48-BD4E-E5BD7AB848B3}"/>
                  </a:ext>
                </a:extLst>
              </p:cNvPr>
              <p:cNvSpPr/>
              <p:nvPr/>
            </p:nvSpPr>
            <p:spPr>
              <a:xfrm>
                <a:off x="4109300" y="163068"/>
                <a:ext cx="765422" cy="134339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2" name="正方形/長方形 91">
                <a:extLst>
                  <a:ext uri="{FF2B5EF4-FFF2-40B4-BE49-F238E27FC236}">
                    <a16:creationId xmlns:a16="http://schemas.microsoft.com/office/drawing/2014/main" id="{E9BBE3E1-566D-8243-ABEE-A6791EE5C58B}"/>
                  </a:ext>
                </a:extLst>
              </p:cNvPr>
              <p:cNvSpPr/>
              <p:nvPr/>
            </p:nvSpPr>
            <p:spPr>
              <a:xfrm>
                <a:off x="213546" y="240585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3" name="テキスト ボックス 92">
                <a:extLst>
                  <a:ext uri="{FF2B5EF4-FFF2-40B4-BE49-F238E27FC236}">
                    <a16:creationId xmlns:a16="http://schemas.microsoft.com/office/drawing/2014/main" id="{AEC9666F-B647-BE47-ACEC-E818760566F6}"/>
                  </a:ext>
                </a:extLst>
              </p:cNvPr>
              <p:cNvSpPr txBox="1"/>
              <p:nvPr/>
            </p:nvSpPr>
            <p:spPr>
              <a:xfrm>
                <a:off x="146022" y="181343"/>
                <a:ext cx="34676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Special</a:t>
                </a:r>
                <a:r>
                  <a:rPr kumimoji="1" lang="ja-JP" altLang="en-US" b="1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sushiki" panose="02000609000000000000" pitchFamily="49" charset="-128"/>
                    <a:cs typeface="Phosphate Solid" panose="02000506050000020004" pitchFamily="2" charset="0"/>
                  </a:rPr>
                  <a:t> </a:t>
                </a:r>
                <a:r>
                  <a:rPr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T</a:t>
                </a:r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icket for 6-1 members</a:t>
                </a:r>
                <a:endParaRPr kumimoji="1" lang="ja-JP" altLang="en-US" b="1">
                  <a:pattFill prst="pct90">
                    <a:fgClr>
                      <a:srgbClr val="E3DBD5"/>
                    </a:fgClr>
                    <a:bgClr>
                      <a:schemeClr val="bg1"/>
                    </a:bgClr>
                  </a:patt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Phosphate Solid" panose="02000506050000020004" pitchFamily="2" charset="0"/>
                  <a:ea typeface="sushiki" panose="02000609000000000000" pitchFamily="49" charset="-128"/>
                  <a:cs typeface="Phosphate Solid" panose="02000506050000020004" pitchFamily="2" charset="0"/>
                </a:endParaRPr>
              </a:p>
            </p:txBody>
          </p:sp>
          <p:pic>
            <p:nvPicPr>
              <p:cNvPr id="95" name="図 94">
                <a:extLst>
                  <a:ext uri="{FF2B5EF4-FFF2-40B4-BE49-F238E27FC236}">
                    <a16:creationId xmlns:a16="http://schemas.microsoft.com/office/drawing/2014/main" id="{C612ED77-8EF5-B845-A792-430D435617D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35958"/>
              <a:stretch/>
            </p:blipFill>
            <p:spPr>
              <a:xfrm rot="16200000">
                <a:off x="4011121" y="482622"/>
                <a:ext cx="1006413" cy="530449"/>
              </a:xfrm>
              <a:prstGeom prst="rect">
                <a:avLst/>
              </a:prstGeom>
            </p:spPr>
          </p:pic>
          <p:cxnSp>
            <p:nvCxnSpPr>
              <p:cNvPr id="96" name="直線コネクタ 95">
                <a:extLst>
                  <a:ext uri="{FF2B5EF4-FFF2-40B4-BE49-F238E27FC236}">
                    <a16:creationId xmlns:a16="http://schemas.microsoft.com/office/drawing/2014/main" id="{E153215B-8CE1-394B-A407-8576053AC9E3}"/>
                  </a:ext>
                </a:extLst>
              </p:cNvPr>
              <p:cNvCxnSpPr/>
              <p:nvPr/>
            </p:nvCxnSpPr>
            <p:spPr>
              <a:xfrm>
                <a:off x="4105836" y="147028"/>
                <a:ext cx="0" cy="1368007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テキスト ボックス 96">
                <a:extLst>
                  <a:ext uri="{FF2B5EF4-FFF2-40B4-BE49-F238E27FC236}">
                    <a16:creationId xmlns:a16="http://schemas.microsoft.com/office/drawing/2014/main" id="{FD2F2865-F15E-F24F-A64B-463BA5FAB806}"/>
                  </a:ext>
                </a:extLst>
              </p:cNvPr>
              <p:cNvSpPr txBox="1"/>
              <p:nvPr/>
            </p:nvSpPr>
            <p:spPr>
              <a:xfrm>
                <a:off x="121253" y="443208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  <p:sp>
            <p:nvSpPr>
              <p:cNvPr id="98" name="テキスト ボックス 97">
                <a:extLst>
                  <a:ext uri="{FF2B5EF4-FFF2-40B4-BE49-F238E27FC236}">
                    <a16:creationId xmlns:a16="http://schemas.microsoft.com/office/drawing/2014/main" id="{1B2419D8-C428-9347-BF34-CB7958B1898F}"/>
                  </a:ext>
                </a:extLst>
              </p:cNvPr>
              <p:cNvSpPr txBox="1"/>
              <p:nvPr/>
            </p:nvSpPr>
            <p:spPr>
              <a:xfrm>
                <a:off x="4142344" y="1231157"/>
                <a:ext cx="7232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期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限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れ</a:t>
                </a:r>
                <a:endParaRPr kumimoji="1" lang="en-US" altLang="ja-JP" sz="700" dirty="0">
                  <a:solidFill>
                    <a:schemeClr val="bg1"/>
                  </a:solidFill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切り取り無効</a:t>
                </a:r>
              </a:p>
            </p:txBody>
          </p:sp>
          <p:sp>
            <p:nvSpPr>
              <p:cNvPr id="99" name="テキスト ボックス 98">
                <a:extLst>
                  <a:ext uri="{FF2B5EF4-FFF2-40B4-BE49-F238E27FC236}">
                    <a16:creationId xmlns:a16="http://schemas.microsoft.com/office/drawing/2014/main" id="{6B772DF1-D19D-7C4F-911F-B1445E1F18AC}"/>
                  </a:ext>
                </a:extLst>
              </p:cNvPr>
              <p:cNvSpPr txBox="1"/>
              <p:nvPr/>
            </p:nvSpPr>
            <p:spPr>
              <a:xfrm>
                <a:off x="116540" y="1153940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</p:grpSp>
        <p:grpSp>
          <p:nvGrpSpPr>
            <p:cNvPr id="81" name="グループ化 80">
              <a:extLst>
                <a:ext uri="{FF2B5EF4-FFF2-40B4-BE49-F238E27FC236}">
                  <a16:creationId xmlns:a16="http://schemas.microsoft.com/office/drawing/2014/main" id="{CF066D87-CEF7-BF4A-9632-025E77275AA0}"/>
                </a:ext>
              </a:extLst>
            </p:cNvPr>
            <p:cNvGrpSpPr/>
            <p:nvPr/>
          </p:nvGrpSpPr>
          <p:grpSpPr>
            <a:xfrm>
              <a:off x="5008886" y="152401"/>
              <a:ext cx="4769224" cy="1362634"/>
              <a:chOff x="116541" y="152401"/>
              <a:chExt cx="4769224" cy="1362634"/>
            </a:xfrm>
          </p:grpSpPr>
          <p:sp>
            <p:nvSpPr>
              <p:cNvPr id="85" name="正方形/長方形 84">
                <a:extLst>
                  <a:ext uri="{FF2B5EF4-FFF2-40B4-BE49-F238E27FC236}">
                    <a16:creationId xmlns:a16="http://schemas.microsoft.com/office/drawing/2014/main" id="{B622764F-16F1-194A-8526-6488CB0D784E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6" name="正方形/長方形 85">
                <a:extLst>
                  <a:ext uri="{FF2B5EF4-FFF2-40B4-BE49-F238E27FC236}">
                    <a16:creationId xmlns:a16="http://schemas.microsoft.com/office/drawing/2014/main" id="{7B6737AF-062C-F540-A829-87F981014DFC}"/>
                  </a:ext>
                </a:extLst>
              </p:cNvPr>
              <p:cNvSpPr/>
              <p:nvPr/>
            </p:nvSpPr>
            <p:spPr>
              <a:xfrm>
                <a:off x="127417" y="166254"/>
                <a:ext cx="775564" cy="1336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7" name="正方形/長方形 86">
                <a:extLst>
                  <a:ext uri="{FF2B5EF4-FFF2-40B4-BE49-F238E27FC236}">
                    <a16:creationId xmlns:a16="http://schemas.microsoft.com/office/drawing/2014/main" id="{789C89B6-EE78-7140-B79B-C955027B8415}"/>
                  </a:ext>
                </a:extLst>
              </p:cNvPr>
              <p:cNvSpPr/>
              <p:nvPr/>
            </p:nvSpPr>
            <p:spPr>
              <a:xfrm>
                <a:off x="1004880" y="248797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" name="テキスト ボックス 87">
                <a:extLst>
                  <a:ext uri="{FF2B5EF4-FFF2-40B4-BE49-F238E27FC236}">
                    <a16:creationId xmlns:a16="http://schemas.microsoft.com/office/drawing/2014/main" id="{5ED7BC29-A807-1C45-9CA2-D3B44EC117D5}"/>
                  </a:ext>
                </a:extLst>
              </p:cNvPr>
              <p:cNvSpPr txBox="1"/>
              <p:nvPr/>
            </p:nvSpPr>
            <p:spPr>
              <a:xfrm>
                <a:off x="930920" y="229561"/>
                <a:ext cx="157956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05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このチケットについて</a:t>
                </a:r>
                <a:endParaRPr lang="en-US" altLang="ja-JP" sz="105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  <p:sp>
            <p:nvSpPr>
              <p:cNvPr id="89" name="テキスト ボックス 88">
                <a:extLst>
                  <a:ext uri="{FF2B5EF4-FFF2-40B4-BE49-F238E27FC236}">
                    <a16:creationId xmlns:a16="http://schemas.microsoft.com/office/drawing/2014/main" id="{B6C10AB4-17E8-594C-97C7-5C58B1AB08FD}"/>
                  </a:ext>
                </a:extLst>
              </p:cNvPr>
              <p:cNvSpPr txBox="1"/>
              <p:nvPr/>
            </p:nvSpPr>
            <p:spPr>
              <a:xfrm>
                <a:off x="1004880" y="451174"/>
                <a:ext cx="3651913" cy="95410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・このチケットを先生に見せると、友達がもらったチケットとどれでも同じ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　内容のことができます。非常に特別なチケットです。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・担任の先生以外の時には使えません。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・このチケットを他の人にあげること、また売買はできません。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・表のバーコードに記された有効期限内に使いましょう。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・名前の無いもの、すでに切り取られたものは使用できません。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・カードの使用は一度きりです。常識の範囲内で楽しく使いましょう。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</p:grpSp>
        <p:grpSp>
          <p:nvGrpSpPr>
            <p:cNvPr id="82" name="グループ化 81">
              <a:extLst>
                <a:ext uri="{FF2B5EF4-FFF2-40B4-BE49-F238E27FC236}">
                  <a16:creationId xmlns:a16="http://schemas.microsoft.com/office/drawing/2014/main" id="{96096607-3362-B746-8C1B-59A56B51A69D}"/>
                </a:ext>
              </a:extLst>
            </p:cNvPr>
            <p:cNvGrpSpPr/>
            <p:nvPr/>
          </p:nvGrpSpPr>
          <p:grpSpPr>
            <a:xfrm>
              <a:off x="5053222" y="240585"/>
              <a:ext cx="697627" cy="1178053"/>
              <a:chOff x="4221164" y="1631445"/>
              <a:chExt cx="697627" cy="1178053"/>
            </a:xfrm>
          </p:grpSpPr>
          <p:sp>
            <p:nvSpPr>
              <p:cNvPr id="83" name="正方形/長方形 82">
                <a:extLst>
                  <a:ext uri="{FF2B5EF4-FFF2-40B4-BE49-F238E27FC236}">
                    <a16:creationId xmlns:a16="http://schemas.microsoft.com/office/drawing/2014/main" id="{E3D34B34-85A7-0B4E-8EDB-3C41176E900E}"/>
                  </a:ext>
                </a:extLst>
              </p:cNvPr>
              <p:cNvSpPr/>
              <p:nvPr/>
            </p:nvSpPr>
            <p:spPr>
              <a:xfrm>
                <a:off x="4249103" y="1631445"/>
                <a:ext cx="645504" cy="11780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" name="テキスト ボックス 83">
                <a:extLst>
                  <a:ext uri="{FF2B5EF4-FFF2-40B4-BE49-F238E27FC236}">
                    <a16:creationId xmlns:a16="http://schemas.microsoft.com/office/drawing/2014/main" id="{FC15D4E7-1E20-8140-A33F-6925B32B237C}"/>
                  </a:ext>
                </a:extLst>
              </p:cNvPr>
              <p:cNvSpPr txBox="1"/>
              <p:nvPr/>
            </p:nvSpPr>
            <p:spPr>
              <a:xfrm>
                <a:off x="4221164" y="1639657"/>
                <a:ext cx="69762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800">
                    <a:solidFill>
                      <a:schemeClr val="bg1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自分の名前</a:t>
                </a:r>
              </a:p>
            </p:txBody>
          </p:sp>
        </p:grpSp>
      </p:grp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3E93F031-A842-994E-BF9C-6F367C763FF2}"/>
              </a:ext>
            </a:extLst>
          </p:cNvPr>
          <p:cNvGrpSpPr/>
          <p:nvPr/>
        </p:nvGrpSpPr>
        <p:grpSpPr>
          <a:xfrm>
            <a:off x="57653" y="5319111"/>
            <a:ext cx="9730232" cy="1391906"/>
            <a:chOff x="47878" y="147028"/>
            <a:chExt cx="9730232" cy="1391906"/>
          </a:xfrm>
        </p:grpSpPr>
        <p:grpSp>
          <p:nvGrpSpPr>
            <p:cNvPr id="101" name="グループ化 100">
              <a:extLst>
                <a:ext uri="{FF2B5EF4-FFF2-40B4-BE49-F238E27FC236}">
                  <a16:creationId xmlns:a16="http://schemas.microsoft.com/office/drawing/2014/main" id="{ED3E098A-DC87-8447-B3C0-A6A673D54A9C}"/>
                </a:ext>
              </a:extLst>
            </p:cNvPr>
            <p:cNvGrpSpPr/>
            <p:nvPr/>
          </p:nvGrpSpPr>
          <p:grpSpPr>
            <a:xfrm>
              <a:off x="47878" y="147028"/>
              <a:ext cx="4837887" cy="1391906"/>
              <a:chOff x="47878" y="147028"/>
              <a:chExt cx="4837887" cy="1391906"/>
            </a:xfrm>
          </p:grpSpPr>
          <p:sp>
            <p:nvSpPr>
              <p:cNvPr id="111" name="正方形/長方形 110">
                <a:extLst>
                  <a:ext uri="{FF2B5EF4-FFF2-40B4-BE49-F238E27FC236}">
                    <a16:creationId xmlns:a16="http://schemas.microsoft.com/office/drawing/2014/main" id="{4BE243A9-62A7-5B46-B0AB-9C216C7B1D54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" name="正方形/長方形 111">
                <a:extLst>
                  <a:ext uri="{FF2B5EF4-FFF2-40B4-BE49-F238E27FC236}">
                    <a16:creationId xmlns:a16="http://schemas.microsoft.com/office/drawing/2014/main" id="{3F8AF22F-95F4-354B-98B9-5F24C1AD954C}"/>
                  </a:ext>
                </a:extLst>
              </p:cNvPr>
              <p:cNvSpPr/>
              <p:nvPr/>
            </p:nvSpPr>
            <p:spPr>
              <a:xfrm>
                <a:off x="4109300" y="163068"/>
                <a:ext cx="765422" cy="134339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" name="正方形/長方形 112">
                <a:extLst>
                  <a:ext uri="{FF2B5EF4-FFF2-40B4-BE49-F238E27FC236}">
                    <a16:creationId xmlns:a16="http://schemas.microsoft.com/office/drawing/2014/main" id="{93F19932-8BE0-574D-B8E0-056A79EA84F6}"/>
                  </a:ext>
                </a:extLst>
              </p:cNvPr>
              <p:cNvSpPr/>
              <p:nvPr/>
            </p:nvSpPr>
            <p:spPr>
              <a:xfrm>
                <a:off x="213546" y="240585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" name="テキスト ボックス 113">
                <a:extLst>
                  <a:ext uri="{FF2B5EF4-FFF2-40B4-BE49-F238E27FC236}">
                    <a16:creationId xmlns:a16="http://schemas.microsoft.com/office/drawing/2014/main" id="{FDDB6C28-E8BC-5046-BF61-9D5AD532F97D}"/>
                  </a:ext>
                </a:extLst>
              </p:cNvPr>
              <p:cNvSpPr txBox="1"/>
              <p:nvPr/>
            </p:nvSpPr>
            <p:spPr>
              <a:xfrm>
                <a:off x="146022" y="181343"/>
                <a:ext cx="34676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Special</a:t>
                </a:r>
                <a:r>
                  <a:rPr kumimoji="1" lang="ja-JP" altLang="en-US" b="1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sushiki" panose="02000609000000000000" pitchFamily="49" charset="-128"/>
                    <a:cs typeface="Phosphate Solid" panose="02000506050000020004" pitchFamily="2" charset="0"/>
                  </a:rPr>
                  <a:t> </a:t>
                </a:r>
                <a:r>
                  <a:rPr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T</a:t>
                </a:r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icket for 6-1 members</a:t>
                </a:r>
                <a:endParaRPr kumimoji="1" lang="ja-JP" altLang="en-US" b="1">
                  <a:pattFill prst="pct90">
                    <a:fgClr>
                      <a:srgbClr val="E3DBD5"/>
                    </a:fgClr>
                    <a:bgClr>
                      <a:schemeClr val="bg1"/>
                    </a:bgClr>
                  </a:patt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Phosphate Solid" panose="02000506050000020004" pitchFamily="2" charset="0"/>
                  <a:ea typeface="sushiki" panose="02000609000000000000" pitchFamily="49" charset="-128"/>
                  <a:cs typeface="Phosphate Solid" panose="02000506050000020004" pitchFamily="2" charset="0"/>
                </a:endParaRPr>
              </a:p>
            </p:txBody>
          </p:sp>
          <p:sp>
            <p:nvSpPr>
              <p:cNvPr id="115" name="テキスト ボックス 114">
                <a:extLst>
                  <a:ext uri="{FF2B5EF4-FFF2-40B4-BE49-F238E27FC236}">
                    <a16:creationId xmlns:a16="http://schemas.microsoft.com/office/drawing/2014/main" id="{DAC79074-CDBC-0446-B123-828EE13F6EF7}"/>
                  </a:ext>
                </a:extLst>
              </p:cNvPr>
              <p:cNvSpPr txBox="1"/>
              <p:nvPr/>
            </p:nvSpPr>
            <p:spPr>
              <a:xfrm>
                <a:off x="47878" y="558751"/>
                <a:ext cx="409446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000">
                    <a:solidFill>
                      <a:srgbClr val="7A81FF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先生の机使用</a:t>
                </a:r>
                <a:r>
                  <a:rPr kumimoji="1" lang="ja-JP" altLang="en-US" sz="4000">
                    <a:solidFill>
                      <a:srgbClr val="7A81FF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券</a:t>
                </a:r>
              </a:p>
            </p:txBody>
          </p:sp>
          <p:pic>
            <p:nvPicPr>
              <p:cNvPr id="116" name="図 115">
                <a:extLst>
                  <a:ext uri="{FF2B5EF4-FFF2-40B4-BE49-F238E27FC236}">
                    <a16:creationId xmlns:a16="http://schemas.microsoft.com/office/drawing/2014/main" id="{55952698-6266-C745-BFB9-E4760ED8BF4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35958"/>
              <a:stretch/>
            </p:blipFill>
            <p:spPr>
              <a:xfrm rot="16200000">
                <a:off x="4011121" y="482622"/>
                <a:ext cx="1006413" cy="530449"/>
              </a:xfrm>
              <a:prstGeom prst="rect">
                <a:avLst/>
              </a:prstGeom>
            </p:spPr>
          </p:pic>
          <p:cxnSp>
            <p:nvCxnSpPr>
              <p:cNvPr id="117" name="直線コネクタ 116">
                <a:extLst>
                  <a:ext uri="{FF2B5EF4-FFF2-40B4-BE49-F238E27FC236}">
                    <a16:creationId xmlns:a16="http://schemas.microsoft.com/office/drawing/2014/main" id="{4BCA9E4C-AB52-124D-90A8-C275FAF667B4}"/>
                  </a:ext>
                </a:extLst>
              </p:cNvPr>
              <p:cNvCxnSpPr/>
              <p:nvPr/>
            </p:nvCxnSpPr>
            <p:spPr>
              <a:xfrm>
                <a:off x="4105836" y="147028"/>
                <a:ext cx="0" cy="1368007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" name="テキスト ボックス 117">
                <a:extLst>
                  <a:ext uri="{FF2B5EF4-FFF2-40B4-BE49-F238E27FC236}">
                    <a16:creationId xmlns:a16="http://schemas.microsoft.com/office/drawing/2014/main" id="{0DCD8E2D-E4C0-BD41-B502-63315489163E}"/>
                  </a:ext>
                </a:extLst>
              </p:cNvPr>
              <p:cNvSpPr txBox="1"/>
              <p:nvPr/>
            </p:nvSpPr>
            <p:spPr>
              <a:xfrm>
                <a:off x="121253" y="443208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  <p:sp>
            <p:nvSpPr>
              <p:cNvPr id="119" name="テキスト ボックス 118">
                <a:extLst>
                  <a:ext uri="{FF2B5EF4-FFF2-40B4-BE49-F238E27FC236}">
                    <a16:creationId xmlns:a16="http://schemas.microsoft.com/office/drawing/2014/main" id="{EFDDCA1A-456B-1349-8BDD-21E4AF9478AD}"/>
                  </a:ext>
                </a:extLst>
              </p:cNvPr>
              <p:cNvSpPr txBox="1"/>
              <p:nvPr/>
            </p:nvSpPr>
            <p:spPr>
              <a:xfrm>
                <a:off x="4142344" y="1231157"/>
                <a:ext cx="7232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期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限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れ</a:t>
                </a:r>
                <a:endParaRPr kumimoji="1" lang="en-US" altLang="ja-JP" sz="700" dirty="0">
                  <a:solidFill>
                    <a:schemeClr val="bg1"/>
                  </a:solidFill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切り取り無効</a:t>
                </a:r>
              </a:p>
            </p:txBody>
          </p:sp>
          <p:sp>
            <p:nvSpPr>
              <p:cNvPr id="120" name="テキスト ボックス 119">
                <a:extLst>
                  <a:ext uri="{FF2B5EF4-FFF2-40B4-BE49-F238E27FC236}">
                    <a16:creationId xmlns:a16="http://schemas.microsoft.com/office/drawing/2014/main" id="{F69CE802-C36C-0347-BADA-1779E3F52AB5}"/>
                  </a:ext>
                </a:extLst>
              </p:cNvPr>
              <p:cNvSpPr txBox="1"/>
              <p:nvPr/>
            </p:nvSpPr>
            <p:spPr>
              <a:xfrm>
                <a:off x="116540" y="1153940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</p:grpSp>
        <p:grpSp>
          <p:nvGrpSpPr>
            <p:cNvPr id="102" name="グループ化 101">
              <a:extLst>
                <a:ext uri="{FF2B5EF4-FFF2-40B4-BE49-F238E27FC236}">
                  <a16:creationId xmlns:a16="http://schemas.microsoft.com/office/drawing/2014/main" id="{EF9A116A-72BE-D345-AD39-69DA246F8C00}"/>
                </a:ext>
              </a:extLst>
            </p:cNvPr>
            <p:cNvGrpSpPr/>
            <p:nvPr/>
          </p:nvGrpSpPr>
          <p:grpSpPr>
            <a:xfrm>
              <a:off x="5008886" y="152401"/>
              <a:ext cx="4769224" cy="1362634"/>
              <a:chOff x="116541" y="152401"/>
              <a:chExt cx="4769224" cy="1362634"/>
            </a:xfrm>
          </p:grpSpPr>
          <p:sp>
            <p:nvSpPr>
              <p:cNvPr id="106" name="正方形/長方形 105">
                <a:extLst>
                  <a:ext uri="{FF2B5EF4-FFF2-40B4-BE49-F238E27FC236}">
                    <a16:creationId xmlns:a16="http://schemas.microsoft.com/office/drawing/2014/main" id="{49AC70DF-882E-FF44-B39C-6DEB71123454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" name="正方形/長方形 106">
                <a:extLst>
                  <a:ext uri="{FF2B5EF4-FFF2-40B4-BE49-F238E27FC236}">
                    <a16:creationId xmlns:a16="http://schemas.microsoft.com/office/drawing/2014/main" id="{6D6966AB-D0F1-7C46-9EE6-F21AFD4AC20A}"/>
                  </a:ext>
                </a:extLst>
              </p:cNvPr>
              <p:cNvSpPr/>
              <p:nvPr/>
            </p:nvSpPr>
            <p:spPr>
              <a:xfrm>
                <a:off x="127417" y="166254"/>
                <a:ext cx="775564" cy="1336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" name="正方形/長方形 107">
                <a:extLst>
                  <a:ext uri="{FF2B5EF4-FFF2-40B4-BE49-F238E27FC236}">
                    <a16:creationId xmlns:a16="http://schemas.microsoft.com/office/drawing/2014/main" id="{5376C174-CF4B-6B4C-B818-1210342B8F39}"/>
                  </a:ext>
                </a:extLst>
              </p:cNvPr>
              <p:cNvSpPr/>
              <p:nvPr/>
            </p:nvSpPr>
            <p:spPr>
              <a:xfrm>
                <a:off x="1004880" y="248797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" name="テキスト ボックス 108">
                <a:extLst>
                  <a:ext uri="{FF2B5EF4-FFF2-40B4-BE49-F238E27FC236}">
                    <a16:creationId xmlns:a16="http://schemas.microsoft.com/office/drawing/2014/main" id="{8B54F95F-436D-6F48-AFD1-A20C6DF4E197}"/>
                  </a:ext>
                </a:extLst>
              </p:cNvPr>
              <p:cNvSpPr txBox="1"/>
              <p:nvPr/>
            </p:nvSpPr>
            <p:spPr>
              <a:xfrm>
                <a:off x="930920" y="229561"/>
                <a:ext cx="157956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05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このチケットについて</a:t>
                </a:r>
                <a:endParaRPr lang="en-US" altLang="ja-JP" sz="105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  <p:sp>
            <p:nvSpPr>
              <p:cNvPr id="110" name="テキスト ボックス 109">
                <a:extLst>
                  <a:ext uri="{FF2B5EF4-FFF2-40B4-BE49-F238E27FC236}">
                    <a16:creationId xmlns:a16="http://schemas.microsoft.com/office/drawing/2014/main" id="{CA65BDC8-2CAC-584E-BD6D-7ACD2695F2FB}"/>
                  </a:ext>
                </a:extLst>
              </p:cNvPr>
              <p:cNvSpPr txBox="1"/>
              <p:nvPr/>
            </p:nvSpPr>
            <p:spPr>
              <a:xfrm>
                <a:off x="1004880" y="451174"/>
                <a:ext cx="3651913" cy="95410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・このチケットを先生に見せると、１日先生の机で授業を受けることができ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　ます。いつもより広い机での学習をお楽しみください。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・担任の先生以外の時には使えません。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・このチケットを他の人にあげること、また売買はできません。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・表のバーコードに記された有効期限内に使いましょう。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・名前の無いもの、すでに切り取られたものは使用できません。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・カードの使用は一度きりです。常識の範囲内で楽しく使いましょう。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</p:grpSp>
        <p:grpSp>
          <p:nvGrpSpPr>
            <p:cNvPr id="103" name="グループ化 102">
              <a:extLst>
                <a:ext uri="{FF2B5EF4-FFF2-40B4-BE49-F238E27FC236}">
                  <a16:creationId xmlns:a16="http://schemas.microsoft.com/office/drawing/2014/main" id="{5E1AAE70-19DE-634A-8509-CB6C96A21485}"/>
                </a:ext>
              </a:extLst>
            </p:cNvPr>
            <p:cNvGrpSpPr/>
            <p:nvPr/>
          </p:nvGrpSpPr>
          <p:grpSpPr>
            <a:xfrm>
              <a:off x="5053222" y="240585"/>
              <a:ext cx="697627" cy="1178053"/>
              <a:chOff x="4221164" y="1631445"/>
              <a:chExt cx="697627" cy="1178053"/>
            </a:xfrm>
          </p:grpSpPr>
          <p:sp>
            <p:nvSpPr>
              <p:cNvPr id="104" name="正方形/長方形 103">
                <a:extLst>
                  <a:ext uri="{FF2B5EF4-FFF2-40B4-BE49-F238E27FC236}">
                    <a16:creationId xmlns:a16="http://schemas.microsoft.com/office/drawing/2014/main" id="{DBA5C71B-AEF8-9841-9A5B-A8739E9FA910}"/>
                  </a:ext>
                </a:extLst>
              </p:cNvPr>
              <p:cNvSpPr/>
              <p:nvPr/>
            </p:nvSpPr>
            <p:spPr>
              <a:xfrm>
                <a:off x="4249103" y="1631445"/>
                <a:ext cx="645504" cy="11780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" name="テキスト ボックス 104">
                <a:extLst>
                  <a:ext uri="{FF2B5EF4-FFF2-40B4-BE49-F238E27FC236}">
                    <a16:creationId xmlns:a16="http://schemas.microsoft.com/office/drawing/2014/main" id="{892A7972-D6C4-7E4A-8040-224F5A31E19E}"/>
                  </a:ext>
                </a:extLst>
              </p:cNvPr>
              <p:cNvSpPr txBox="1"/>
              <p:nvPr/>
            </p:nvSpPr>
            <p:spPr>
              <a:xfrm>
                <a:off x="4221164" y="1639657"/>
                <a:ext cx="69762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800">
                    <a:solidFill>
                      <a:schemeClr val="bg1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自分の名前</a:t>
                </a:r>
              </a:p>
            </p:txBody>
          </p:sp>
        </p:grpSp>
      </p:grp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7A19A57-6399-2C40-B4FC-E6577F772A52}"/>
              </a:ext>
            </a:extLst>
          </p:cNvPr>
          <p:cNvSpPr/>
          <p:nvPr/>
        </p:nvSpPr>
        <p:spPr>
          <a:xfrm>
            <a:off x="223320" y="4073569"/>
            <a:ext cx="3747578" cy="52498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69A11272-F9F2-8445-AD66-FBED40630FEE}"/>
              </a:ext>
            </a:extLst>
          </p:cNvPr>
          <p:cNvSpPr txBox="1"/>
          <p:nvPr/>
        </p:nvSpPr>
        <p:spPr>
          <a:xfrm>
            <a:off x="115272" y="4106963"/>
            <a:ext cx="17876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spc="-300">
                <a:gradFill flip="none" rotWithShape="1">
                  <a:gsLst>
                    <a:gs pos="57000">
                      <a:srgbClr val="00B050"/>
                    </a:gs>
                    <a:gs pos="44000">
                      <a:srgbClr val="92D050"/>
                    </a:gs>
                    <a:gs pos="29000">
                      <a:srgbClr val="FFFF00"/>
                    </a:gs>
                    <a:gs pos="15000">
                      <a:srgbClr val="FFC000"/>
                    </a:gs>
                    <a:gs pos="0">
                      <a:srgbClr val="FF0000"/>
                    </a:gs>
                    <a:gs pos="70000">
                      <a:srgbClr val="00B0F0"/>
                    </a:gs>
                    <a:gs pos="83000">
                      <a:srgbClr val="0070C0"/>
                    </a:gs>
                    <a:gs pos="97000">
                      <a:srgbClr val="7030A0"/>
                    </a:gs>
                  </a:gsLst>
                  <a:lin ang="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ightNovelPopV2" pitchFamily="2" charset="-128"/>
                <a:ea typeface="LightNovelPopV2" pitchFamily="2" charset="-128"/>
                <a:cs typeface="LightNovelPopV2" pitchFamily="2" charset="-128"/>
              </a:rPr>
              <a:t>マネマネ券</a:t>
            </a:r>
          </a:p>
        </p:txBody>
      </p:sp>
    </p:spTree>
    <p:extLst>
      <p:ext uri="{BB962C8B-B14F-4D97-AF65-F5344CB8AC3E}">
        <p14:creationId xmlns:p14="http://schemas.microsoft.com/office/powerpoint/2010/main" val="3368161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4FF6B02E-A092-824F-8BE3-06D1EACE4DF9}"/>
              </a:ext>
            </a:extLst>
          </p:cNvPr>
          <p:cNvGrpSpPr/>
          <p:nvPr/>
        </p:nvGrpSpPr>
        <p:grpSpPr>
          <a:xfrm>
            <a:off x="116540" y="147028"/>
            <a:ext cx="9661570" cy="1391906"/>
            <a:chOff x="116540" y="147028"/>
            <a:chExt cx="9661570" cy="1391906"/>
          </a:xfrm>
        </p:grpSpPr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1AFE19AC-34AF-894C-951E-884EEA18B5CB}"/>
                </a:ext>
              </a:extLst>
            </p:cNvPr>
            <p:cNvGrpSpPr/>
            <p:nvPr/>
          </p:nvGrpSpPr>
          <p:grpSpPr>
            <a:xfrm>
              <a:off x="116540" y="147028"/>
              <a:ext cx="4769225" cy="1391906"/>
              <a:chOff x="116540" y="147028"/>
              <a:chExt cx="4769225" cy="1391906"/>
            </a:xfrm>
          </p:grpSpPr>
          <p:sp>
            <p:nvSpPr>
              <p:cNvPr id="4" name="正方形/長方形 3">
                <a:extLst>
                  <a:ext uri="{FF2B5EF4-FFF2-40B4-BE49-F238E27FC236}">
                    <a16:creationId xmlns:a16="http://schemas.microsoft.com/office/drawing/2014/main" id="{31A166AF-1A1D-0D40-8C32-EAAF918BCD11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F7C7E9A7-44F7-B840-8339-62374E9FDAF3}"/>
                  </a:ext>
                </a:extLst>
              </p:cNvPr>
              <p:cNvSpPr/>
              <p:nvPr/>
            </p:nvSpPr>
            <p:spPr>
              <a:xfrm>
                <a:off x="4109300" y="163068"/>
                <a:ext cx="765422" cy="134339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D3B18DB6-DC8A-E346-A1DE-DC64321E0D1D}"/>
                  </a:ext>
                </a:extLst>
              </p:cNvPr>
              <p:cNvSpPr/>
              <p:nvPr/>
            </p:nvSpPr>
            <p:spPr>
              <a:xfrm>
                <a:off x="213546" y="240585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E6C2FD2C-474E-ED40-9F2B-1EDF7A5BB1F6}"/>
                  </a:ext>
                </a:extLst>
              </p:cNvPr>
              <p:cNvSpPr txBox="1"/>
              <p:nvPr/>
            </p:nvSpPr>
            <p:spPr>
              <a:xfrm>
                <a:off x="146022" y="181343"/>
                <a:ext cx="34676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Special</a:t>
                </a:r>
                <a:r>
                  <a:rPr kumimoji="1" lang="ja-JP" altLang="en-US" b="1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sushiki" panose="02000609000000000000" pitchFamily="49" charset="-128"/>
                    <a:cs typeface="Phosphate Solid" panose="02000506050000020004" pitchFamily="2" charset="0"/>
                  </a:rPr>
                  <a:t> </a:t>
                </a:r>
                <a:r>
                  <a:rPr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T</a:t>
                </a:r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icket for 6-1 members</a:t>
                </a:r>
                <a:endParaRPr kumimoji="1" lang="ja-JP" altLang="en-US" b="1">
                  <a:pattFill prst="pct90">
                    <a:fgClr>
                      <a:srgbClr val="E3DBD5"/>
                    </a:fgClr>
                    <a:bgClr>
                      <a:schemeClr val="bg1"/>
                    </a:bgClr>
                  </a:patt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Phosphate Solid" panose="02000506050000020004" pitchFamily="2" charset="0"/>
                  <a:ea typeface="sushiki" panose="02000609000000000000" pitchFamily="49" charset="-128"/>
                  <a:cs typeface="Phosphate Solid" panose="02000506050000020004" pitchFamily="2" charset="0"/>
                </a:endParaRPr>
              </a:p>
            </p:txBody>
          </p:sp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A5FA81D0-1DCB-2C4D-B876-7064EA5F5E56}"/>
                  </a:ext>
                </a:extLst>
              </p:cNvPr>
              <p:cNvSpPr txBox="1"/>
              <p:nvPr/>
            </p:nvSpPr>
            <p:spPr>
              <a:xfrm>
                <a:off x="268939" y="558751"/>
                <a:ext cx="372026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000">
                    <a:gradFill>
                      <a:gsLst>
                        <a:gs pos="48500">
                          <a:srgbClr val="FFFF00"/>
                        </a:gs>
                        <a:gs pos="0">
                          <a:srgbClr val="FFD579"/>
                        </a:gs>
                        <a:gs pos="97000">
                          <a:srgbClr val="FFD579"/>
                        </a:gs>
                      </a:gsLst>
                      <a:lin ang="0" scaled="1"/>
                    </a:gra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一日王様</a:t>
                </a:r>
                <a:r>
                  <a:rPr kumimoji="1" lang="ja-JP" altLang="en-US" sz="4000">
                    <a:gradFill>
                      <a:gsLst>
                        <a:gs pos="48500">
                          <a:srgbClr val="FFFF00"/>
                        </a:gs>
                        <a:gs pos="0">
                          <a:srgbClr val="FFD579"/>
                        </a:gs>
                        <a:gs pos="97000">
                          <a:srgbClr val="FFD579"/>
                        </a:gs>
                      </a:gsLst>
                      <a:lin ang="0" scaled="1"/>
                    </a:gra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券</a:t>
                </a:r>
              </a:p>
            </p:txBody>
          </p:sp>
          <p:pic>
            <p:nvPicPr>
              <p:cNvPr id="18" name="図 17">
                <a:extLst>
                  <a:ext uri="{FF2B5EF4-FFF2-40B4-BE49-F238E27FC236}">
                    <a16:creationId xmlns:a16="http://schemas.microsoft.com/office/drawing/2014/main" id="{F68DBC50-BF42-B348-9CB1-2B103FC2696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35958"/>
              <a:stretch/>
            </p:blipFill>
            <p:spPr>
              <a:xfrm rot="16200000">
                <a:off x="4011121" y="482622"/>
                <a:ext cx="1006413" cy="530449"/>
              </a:xfrm>
              <a:prstGeom prst="rect">
                <a:avLst/>
              </a:prstGeom>
            </p:spPr>
          </p:pic>
          <p:cxnSp>
            <p:nvCxnSpPr>
              <p:cNvPr id="20" name="直線コネクタ 19">
                <a:extLst>
                  <a:ext uri="{FF2B5EF4-FFF2-40B4-BE49-F238E27FC236}">
                    <a16:creationId xmlns:a16="http://schemas.microsoft.com/office/drawing/2014/main" id="{C2472D31-8EF1-0A41-9282-E1871212AB0E}"/>
                  </a:ext>
                </a:extLst>
              </p:cNvPr>
              <p:cNvCxnSpPr/>
              <p:nvPr/>
            </p:nvCxnSpPr>
            <p:spPr>
              <a:xfrm>
                <a:off x="4105836" y="147028"/>
                <a:ext cx="0" cy="1368007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9BD7209B-223B-5648-98F4-1212412FFD9E}"/>
                  </a:ext>
                </a:extLst>
              </p:cNvPr>
              <p:cNvSpPr txBox="1"/>
              <p:nvPr/>
            </p:nvSpPr>
            <p:spPr>
              <a:xfrm>
                <a:off x="121253" y="443208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EDE82FA3-6AD5-FA40-BA96-340D6359384E}"/>
                  </a:ext>
                </a:extLst>
              </p:cNvPr>
              <p:cNvSpPr txBox="1"/>
              <p:nvPr/>
            </p:nvSpPr>
            <p:spPr>
              <a:xfrm>
                <a:off x="4142344" y="1231157"/>
                <a:ext cx="7232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期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限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れ</a:t>
                </a:r>
                <a:endParaRPr kumimoji="1" lang="en-US" altLang="ja-JP" sz="700" dirty="0">
                  <a:solidFill>
                    <a:schemeClr val="bg1"/>
                  </a:solidFill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切り取り無効</a:t>
                </a:r>
              </a:p>
            </p:txBody>
          </p:sp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69F9B571-692D-E24A-8ABD-6196370902CD}"/>
                  </a:ext>
                </a:extLst>
              </p:cNvPr>
              <p:cNvSpPr txBox="1"/>
              <p:nvPr/>
            </p:nvSpPr>
            <p:spPr>
              <a:xfrm>
                <a:off x="116540" y="1153940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</p:grpSp>
        <p:grpSp>
          <p:nvGrpSpPr>
            <p:cNvPr id="30" name="グループ化 29">
              <a:extLst>
                <a:ext uri="{FF2B5EF4-FFF2-40B4-BE49-F238E27FC236}">
                  <a16:creationId xmlns:a16="http://schemas.microsoft.com/office/drawing/2014/main" id="{33CD7C7E-4159-0B43-B22D-9CA6186DB3B7}"/>
                </a:ext>
              </a:extLst>
            </p:cNvPr>
            <p:cNvGrpSpPr/>
            <p:nvPr/>
          </p:nvGrpSpPr>
          <p:grpSpPr>
            <a:xfrm>
              <a:off x="5008886" y="152401"/>
              <a:ext cx="4769224" cy="1362634"/>
              <a:chOff x="116541" y="152401"/>
              <a:chExt cx="4769224" cy="1362634"/>
            </a:xfrm>
          </p:grpSpPr>
          <p:sp>
            <p:nvSpPr>
              <p:cNvPr id="31" name="正方形/長方形 30">
                <a:extLst>
                  <a:ext uri="{FF2B5EF4-FFF2-40B4-BE49-F238E27FC236}">
                    <a16:creationId xmlns:a16="http://schemas.microsoft.com/office/drawing/2014/main" id="{30403ADB-ECBD-C541-9032-E1CC89A8C911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正方形/長方形 31">
                <a:extLst>
                  <a:ext uri="{FF2B5EF4-FFF2-40B4-BE49-F238E27FC236}">
                    <a16:creationId xmlns:a16="http://schemas.microsoft.com/office/drawing/2014/main" id="{57FF116B-2C26-8D44-9F78-E4BDFDD6860B}"/>
                  </a:ext>
                </a:extLst>
              </p:cNvPr>
              <p:cNvSpPr/>
              <p:nvPr/>
            </p:nvSpPr>
            <p:spPr>
              <a:xfrm>
                <a:off x="127417" y="166254"/>
                <a:ext cx="775564" cy="1336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正方形/長方形 32">
                <a:extLst>
                  <a:ext uri="{FF2B5EF4-FFF2-40B4-BE49-F238E27FC236}">
                    <a16:creationId xmlns:a16="http://schemas.microsoft.com/office/drawing/2014/main" id="{44BF367E-7C8B-1646-91EC-47204E9DBEB9}"/>
                  </a:ext>
                </a:extLst>
              </p:cNvPr>
              <p:cNvSpPr/>
              <p:nvPr/>
            </p:nvSpPr>
            <p:spPr>
              <a:xfrm>
                <a:off x="1004880" y="248797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AC6937D7-11A3-B346-BD69-FA0B1D86F981}"/>
                  </a:ext>
                </a:extLst>
              </p:cNvPr>
              <p:cNvSpPr txBox="1"/>
              <p:nvPr/>
            </p:nvSpPr>
            <p:spPr>
              <a:xfrm>
                <a:off x="930920" y="229561"/>
                <a:ext cx="157956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05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このチケットについて</a:t>
                </a:r>
                <a:endParaRPr lang="en-US" altLang="ja-JP" sz="105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E930490C-5CF2-974A-B4E8-4BDCDA1B31BE}"/>
                  </a:ext>
                </a:extLst>
              </p:cNvPr>
              <p:cNvSpPr txBox="1"/>
              <p:nvPr/>
            </p:nvSpPr>
            <p:spPr>
              <a:xfrm>
                <a:off x="1004880" y="389619"/>
                <a:ext cx="3651913" cy="107721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・このチケットを先生に見せると、クラスのみんなに何かをお願いした時に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　「ははー！おおせの通りに！」と言ってもらえます。みんな言うだけで行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　動には移さないかもしれません。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・担任の先生以外の時には使えません。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・このチケットを他の人にあげること、また売買はできません。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・表のバーコードに記された有効期限内に使いましょう。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・名前の無いもの、すでに切り取られたものは使用できません。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・カードの使用は一度きりです。常識の範囲内で楽しく使いましょう。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</p:grpSp>
        <p:grpSp>
          <p:nvGrpSpPr>
            <p:cNvPr id="53" name="グループ化 52">
              <a:extLst>
                <a:ext uri="{FF2B5EF4-FFF2-40B4-BE49-F238E27FC236}">
                  <a16:creationId xmlns:a16="http://schemas.microsoft.com/office/drawing/2014/main" id="{C354849D-38E4-FE41-BCA1-82EBFB266E14}"/>
                </a:ext>
              </a:extLst>
            </p:cNvPr>
            <p:cNvGrpSpPr/>
            <p:nvPr/>
          </p:nvGrpSpPr>
          <p:grpSpPr>
            <a:xfrm>
              <a:off x="5053222" y="240585"/>
              <a:ext cx="697627" cy="1178053"/>
              <a:chOff x="4221164" y="1631445"/>
              <a:chExt cx="697627" cy="1178053"/>
            </a:xfrm>
          </p:grpSpPr>
          <p:sp>
            <p:nvSpPr>
              <p:cNvPr id="51" name="正方形/長方形 50">
                <a:extLst>
                  <a:ext uri="{FF2B5EF4-FFF2-40B4-BE49-F238E27FC236}">
                    <a16:creationId xmlns:a16="http://schemas.microsoft.com/office/drawing/2014/main" id="{C827E758-7DBE-DB47-954F-2839A4446220}"/>
                  </a:ext>
                </a:extLst>
              </p:cNvPr>
              <p:cNvSpPr/>
              <p:nvPr/>
            </p:nvSpPr>
            <p:spPr>
              <a:xfrm>
                <a:off x="4249103" y="1631445"/>
                <a:ext cx="645504" cy="11780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903BFB68-416C-8A42-BDEE-65BF4B95623C}"/>
                  </a:ext>
                </a:extLst>
              </p:cNvPr>
              <p:cNvSpPr txBox="1"/>
              <p:nvPr/>
            </p:nvSpPr>
            <p:spPr>
              <a:xfrm>
                <a:off x="4221164" y="1639657"/>
                <a:ext cx="69762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800">
                    <a:solidFill>
                      <a:schemeClr val="bg1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自分の名前</a:t>
                </a:r>
              </a:p>
            </p:txBody>
          </p:sp>
        </p:grpSp>
      </p:grp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B77290F1-948D-BD4D-8D4A-DDDE663906DC}"/>
              </a:ext>
            </a:extLst>
          </p:cNvPr>
          <p:cNvGrpSpPr/>
          <p:nvPr/>
        </p:nvGrpSpPr>
        <p:grpSpPr>
          <a:xfrm>
            <a:off x="126315" y="1871056"/>
            <a:ext cx="9661570" cy="1391906"/>
            <a:chOff x="116540" y="147028"/>
            <a:chExt cx="9661570" cy="1391906"/>
          </a:xfrm>
        </p:grpSpPr>
        <p:grpSp>
          <p:nvGrpSpPr>
            <p:cNvPr id="59" name="グループ化 58">
              <a:extLst>
                <a:ext uri="{FF2B5EF4-FFF2-40B4-BE49-F238E27FC236}">
                  <a16:creationId xmlns:a16="http://schemas.microsoft.com/office/drawing/2014/main" id="{A3D74AA4-C44C-BA48-8B4E-7C058DDE860C}"/>
                </a:ext>
              </a:extLst>
            </p:cNvPr>
            <p:cNvGrpSpPr/>
            <p:nvPr/>
          </p:nvGrpSpPr>
          <p:grpSpPr>
            <a:xfrm>
              <a:off x="116540" y="147028"/>
              <a:ext cx="4769225" cy="1391906"/>
              <a:chOff x="116540" y="147028"/>
              <a:chExt cx="4769225" cy="1391906"/>
            </a:xfrm>
          </p:grpSpPr>
          <p:sp>
            <p:nvSpPr>
              <p:cNvPr id="69" name="正方形/長方形 68">
                <a:extLst>
                  <a:ext uri="{FF2B5EF4-FFF2-40B4-BE49-F238E27FC236}">
                    <a16:creationId xmlns:a16="http://schemas.microsoft.com/office/drawing/2014/main" id="{8BEC3150-2CF2-F44A-B973-3CD4071325E0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正方形/長方形 69">
                <a:extLst>
                  <a:ext uri="{FF2B5EF4-FFF2-40B4-BE49-F238E27FC236}">
                    <a16:creationId xmlns:a16="http://schemas.microsoft.com/office/drawing/2014/main" id="{B234DCC5-2EE8-7541-939F-E5314B2DC91D}"/>
                  </a:ext>
                </a:extLst>
              </p:cNvPr>
              <p:cNvSpPr/>
              <p:nvPr/>
            </p:nvSpPr>
            <p:spPr>
              <a:xfrm>
                <a:off x="4109300" y="163068"/>
                <a:ext cx="765422" cy="134339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正方形/長方形 70">
                <a:extLst>
                  <a:ext uri="{FF2B5EF4-FFF2-40B4-BE49-F238E27FC236}">
                    <a16:creationId xmlns:a16="http://schemas.microsoft.com/office/drawing/2014/main" id="{EE135595-EB90-9F4A-B8BC-AEB60BDE863A}"/>
                  </a:ext>
                </a:extLst>
              </p:cNvPr>
              <p:cNvSpPr/>
              <p:nvPr/>
            </p:nvSpPr>
            <p:spPr>
              <a:xfrm>
                <a:off x="213546" y="240585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" name="テキスト ボックス 71">
                <a:extLst>
                  <a:ext uri="{FF2B5EF4-FFF2-40B4-BE49-F238E27FC236}">
                    <a16:creationId xmlns:a16="http://schemas.microsoft.com/office/drawing/2014/main" id="{9074C15D-A8EE-B74C-B0BA-05B2A632DFD0}"/>
                  </a:ext>
                </a:extLst>
              </p:cNvPr>
              <p:cNvSpPr txBox="1"/>
              <p:nvPr/>
            </p:nvSpPr>
            <p:spPr>
              <a:xfrm>
                <a:off x="146022" y="181343"/>
                <a:ext cx="34676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Special</a:t>
                </a:r>
                <a:r>
                  <a:rPr kumimoji="1" lang="ja-JP" altLang="en-US" b="1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sushiki" panose="02000609000000000000" pitchFamily="49" charset="-128"/>
                    <a:cs typeface="Phosphate Solid" panose="02000506050000020004" pitchFamily="2" charset="0"/>
                  </a:rPr>
                  <a:t> </a:t>
                </a:r>
                <a:r>
                  <a:rPr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T</a:t>
                </a:r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icket for 6-1 members</a:t>
                </a:r>
                <a:endParaRPr kumimoji="1" lang="ja-JP" altLang="en-US" b="1">
                  <a:pattFill prst="pct90">
                    <a:fgClr>
                      <a:srgbClr val="E3DBD5"/>
                    </a:fgClr>
                    <a:bgClr>
                      <a:schemeClr val="bg1"/>
                    </a:bgClr>
                  </a:patt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Phosphate Solid" panose="02000506050000020004" pitchFamily="2" charset="0"/>
                  <a:ea typeface="sushiki" panose="02000609000000000000" pitchFamily="49" charset="-128"/>
                  <a:cs typeface="Phosphate Solid" panose="02000506050000020004" pitchFamily="2" charset="0"/>
                </a:endParaRPr>
              </a:p>
            </p:txBody>
          </p:sp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7387D712-BDAB-6D4B-B072-9FA54481B229}"/>
                  </a:ext>
                </a:extLst>
              </p:cNvPr>
              <p:cNvSpPr txBox="1"/>
              <p:nvPr/>
            </p:nvSpPr>
            <p:spPr>
              <a:xfrm>
                <a:off x="213546" y="558751"/>
                <a:ext cx="377566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000">
                    <a:solidFill>
                      <a:srgbClr val="FF0000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レクレク券</a:t>
                </a:r>
                <a:endParaRPr kumimoji="1" lang="ja-JP" altLang="en-US" sz="4000">
                  <a:solidFill>
                    <a:srgbClr val="FF00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</p:txBody>
          </p:sp>
          <p:pic>
            <p:nvPicPr>
              <p:cNvPr id="74" name="図 73">
                <a:extLst>
                  <a:ext uri="{FF2B5EF4-FFF2-40B4-BE49-F238E27FC236}">
                    <a16:creationId xmlns:a16="http://schemas.microsoft.com/office/drawing/2014/main" id="{F4AEC99D-7ED8-724B-924D-B2365631C1A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35958"/>
              <a:stretch/>
            </p:blipFill>
            <p:spPr>
              <a:xfrm rot="16200000">
                <a:off x="4011121" y="482622"/>
                <a:ext cx="1006413" cy="530449"/>
              </a:xfrm>
              <a:prstGeom prst="rect">
                <a:avLst/>
              </a:prstGeom>
            </p:spPr>
          </p:pic>
          <p:cxnSp>
            <p:nvCxnSpPr>
              <p:cNvPr id="75" name="直線コネクタ 74">
                <a:extLst>
                  <a:ext uri="{FF2B5EF4-FFF2-40B4-BE49-F238E27FC236}">
                    <a16:creationId xmlns:a16="http://schemas.microsoft.com/office/drawing/2014/main" id="{E14AB0F2-2930-5845-93D3-2DAA2AF68067}"/>
                  </a:ext>
                </a:extLst>
              </p:cNvPr>
              <p:cNvCxnSpPr/>
              <p:nvPr/>
            </p:nvCxnSpPr>
            <p:spPr>
              <a:xfrm>
                <a:off x="4105836" y="147028"/>
                <a:ext cx="0" cy="1368007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テキスト ボックス 75">
                <a:extLst>
                  <a:ext uri="{FF2B5EF4-FFF2-40B4-BE49-F238E27FC236}">
                    <a16:creationId xmlns:a16="http://schemas.microsoft.com/office/drawing/2014/main" id="{E515B642-229E-964E-AD51-7D8C902A908F}"/>
                  </a:ext>
                </a:extLst>
              </p:cNvPr>
              <p:cNvSpPr txBox="1"/>
              <p:nvPr/>
            </p:nvSpPr>
            <p:spPr>
              <a:xfrm>
                <a:off x="121253" y="443208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8EDCDEF7-AAC5-C34B-BCBF-E819E4F760DD}"/>
                  </a:ext>
                </a:extLst>
              </p:cNvPr>
              <p:cNvSpPr txBox="1"/>
              <p:nvPr/>
            </p:nvSpPr>
            <p:spPr>
              <a:xfrm>
                <a:off x="4142344" y="1231157"/>
                <a:ext cx="7232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期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限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れ</a:t>
                </a:r>
                <a:endParaRPr kumimoji="1" lang="en-US" altLang="ja-JP" sz="700" dirty="0">
                  <a:solidFill>
                    <a:schemeClr val="bg1"/>
                  </a:solidFill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切り取り無効</a:t>
                </a:r>
              </a:p>
            </p:txBody>
          </p:sp>
          <p:sp>
            <p:nvSpPr>
              <p:cNvPr id="78" name="テキスト ボックス 77">
                <a:extLst>
                  <a:ext uri="{FF2B5EF4-FFF2-40B4-BE49-F238E27FC236}">
                    <a16:creationId xmlns:a16="http://schemas.microsoft.com/office/drawing/2014/main" id="{5CE20ADA-0AC5-F84A-B5BF-9AF307FCE2CB}"/>
                  </a:ext>
                </a:extLst>
              </p:cNvPr>
              <p:cNvSpPr txBox="1"/>
              <p:nvPr/>
            </p:nvSpPr>
            <p:spPr>
              <a:xfrm>
                <a:off x="116540" y="1153940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</p:grpSp>
        <p:grpSp>
          <p:nvGrpSpPr>
            <p:cNvPr id="60" name="グループ化 59">
              <a:extLst>
                <a:ext uri="{FF2B5EF4-FFF2-40B4-BE49-F238E27FC236}">
                  <a16:creationId xmlns:a16="http://schemas.microsoft.com/office/drawing/2014/main" id="{864E3E06-33E3-A840-9930-9CD0B32FE9F3}"/>
                </a:ext>
              </a:extLst>
            </p:cNvPr>
            <p:cNvGrpSpPr/>
            <p:nvPr/>
          </p:nvGrpSpPr>
          <p:grpSpPr>
            <a:xfrm>
              <a:off x="5008886" y="152401"/>
              <a:ext cx="4769224" cy="1362634"/>
              <a:chOff x="116541" y="152401"/>
              <a:chExt cx="4769224" cy="1362634"/>
            </a:xfrm>
          </p:grpSpPr>
          <p:sp>
            <p:nvSpPr>
              <p:cNvPr id="64" name="正方形/長方形 63">
                <a:extLst>
                  <a:ext uri="{FF2B5EF4-FFF2-40B4-BE49-F238E27FC236}">
                    <a16:creationId xmlns:a16="http://schemas.microsoft.com/office/drawing/2014/main" id="{B6105884-BA3C-FC44-863D-E65B419FBBA7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正方形/長方形 64">
                <a:extLst>
                  <a:ext uri="{FF2B5EF4-FFF2-40B4-BE49-F238E27FC236}">
                    <a16:creationId xmlns:a16="http://schemas.microsoft.com/office/drawing/2014/main" id="{6F4FB6B0-A6AE-AF4A-A450-AE4A527EA2F6}"/>
                  </a:ext>
                </a:extLst>
              </p:cNvPr>
              <p:cNvSpPr/>
              <p:nvPr/>
            </p:nvSpPr>
            <p:spPr>
              <a:xfrm>
                <a:off x="127417" y="166254"/>
                <a:ext cx="775564" cy="1336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正方形/長方形 65">
                <a:extLst>
                  <a:ext uri="{FF2B5EF4-FFF2-40B4-BE49-F238E27FC236}">
                    <a16:creationId xmlns:a16="http://schemas.microsoft.com/office/drawing/2014/main" id="{D45DADD6-9B3C-8D41-BBF6-40A4AD73F73C}"/>
                  </a:ext>
                </a:extLst>
              </p:cNvPr>
              <p:cNvSpPr/>
              <p:nvPr/>
            </p:nvSpPr>
            <p:spPr>
              <a:xfrm>
                <a:off x="1004880" y="248797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443BE932-090C-1B46-A549-E66C3203C493}"/>
                  </a:ext>
                </a:extLst>
              </p:cNvPr>
              <p:cNvSpPr txBox="1"/>
              <p:nvPr/>
            </p:nvSpPr>
            <p:spPr>
              <a:xfrm>
                <a:off x="930920" y="229561"/>
                <a:ext cx="157956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05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このチケットについて</a:t>
                </a:r>
                <a:endParaRPr lang="en-US" altLang="ja-JP" sz="105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D1C4F42B-B148-0649-8900-D5CCFDAE16C7}"/>
                  </a:ext>
                </a:extLst>
              </p:cNvPr>
              <p:cNvSpPr txBox="1"/>
              <p:nvPr/>
            </p:nvSpPr>
            <p:spPr>
              <a:xfrm>
                <a:off x="1004880" y="389619"/>
                <a:ext cx="3651913" cy="107721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・このチケットを先生に見せると、クラスのみんなで</a:t>
                </a:r>
                <a:r>
                  <a:rPr lang="en-US" altLang="ja-JP" sz="800" dirty="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15</a:t>
                </a:r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分間のレクリエー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　ションをすることができます。内容は自分で考えたり、先生に相談したり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　しましょう。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・担任の先生以外の時には使えません。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・このチケットを他の人にあげること、また売買はできません。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・表のバーコードに記された有効期限内に使いましょう。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・名前の無いもの、すでに切り取られたものは使用できません。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・カードの使用は一度きりです。常識の範囲内で楽しく使いましょう。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</p:grpSp>
        <p:grpSp>
          <p:nvGrpSpPr>
            <p:cNvPr id="61" name="グループ化 60">
              <a:extLst>
                <a:ext uri="{FF2B5EF4-FFF2-40B4-BE49-F238E27FC236}">
                  <a16:creationId xmlns:a16="http://schemas.microsoft.com/office/drawing/2014/main" id="{19E87BA8-3E9B-E446-AE14-410B14D9CB23}"/>
                </a:ext>
              </a:extLst>
            </p:cNvPr>
            <p:cNvGrpSpPr/>
            <p:nvPr/>
          </p:nvGrpSpPr>
          <p:grpSpPr>
            <a:xfrm>
              <a:off x="5053222" y="240585"/>
              <a:ext cx="697627" cy="1178053"/>
              <a:chOff x="4221164" y="1631445"/>
              <a:chExt cx="697627" cy="1178053"/>
            </a:xfrm>
          </p:grpSpPr>
          <p:sp>
            <p:nvSpPr>
              <p:cNvPr id="62" name="正方形/長方形 61">
                <a:extLst>
                  <a:ext uri="{FF2B5EF4-FFF2-40B4-BE49-F238E27FC236}">
                    <a16:creationId xmlns:a16="http://schemas.microsoft.com/office/drawing/2014/main" id="{5F8DDDEF-38D0-4342-87F4-6701CBABA467}"/>
                  </a:ext>
                </a:extLst>
              </p:cNvPr>
              <p:cNvSpPr/>
              <p:nvPr/>
            </p:nvSpPr>
            <p:spPr>
              <a:xfrm>
                <a:off x="4249103" y="1631445"/>
                <a:ext cx="645504" cy="11780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E5BAFCE0-D1A5-1141-AAF9-8DC4A5B9AFEA}"/>
                  </a:ext>
                </a:extLst>
              </p:cNvPr>
              <p:cNvSpPr txBox="1"/>
              <p:nvPr/>
            </p:nvSpPr>
            <p:spPr>
              <a:xfrm>
                <a:off x="4221164" y="1639657"/>
                <a:ext cx="69762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800">
                    <a:solidFill>
                      <a:schemeClr val="bg1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自分の名前</a:t>
                </a:r>
              </a:p>
            </p:txBody>
          </p:sp>
        </p:grpSp>
      </p:grp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DD53F7B9-ECF0-4B4C-AA65-8EC7805EBD54}"/>
              </a:ext>
            </a:extLst>
          </p:cNvPr>
          <p:cNvGrpSpPr/>
          <p:nvPr/>
        </p:nvGrpSpPr>
        <p:grpSpPr>
          <a:xfrm>
            <a:off x="29129" y="3595084"/>
            <a:ext cx="9758756" cy="1391906"/>
            <a:chOff x="19354" y="147028"/>
            <a:chExt cx="9758756" cy="1391906"/>
          </a:xfrm>
        </p:grpSpPr>
        <p:grpSp>
          <p:nvGrpSpPr>
            <p:cNvPr id="80" name="グループ化 79">
              <a:extLst>
                <a:ext uri="{FF2B5EF4-FFF2-40B4-BE49-F238E27FC236}">
                  <a16:creationId xmlns:a16="http://schemas.microsoft.com/office/drawing/2014/main" id="{F401C2E5-8296-3E47-9599-147F0FA49813}"/>
                </a:ext>
              </a:extLst>
            </p:cNvPr>
            <p:cNvGrpSpPr/>
            <p:nvPr/>
          </p:nvGrpSpPr>
          <p:grpSpPr>
            <a:xfrm>
              <a:off x="19354" y="147028"/>
              <a:ext cx="4866411" cy="1391906"/>
              <a:chOff x="19354" y="147028"/>
              <a:chExt cx="4866411" cy="1391906"/>
            </a:xfrm>
          </p:grpSpPr>
          <p:sp>
            <p:nvSpPr>
              <p:cNvPr id="90" name="正方形/長方形 89">
                <a:extLst>
                  <a:ext uri="{FF2B5EF4-FFF2-40B4-BE49-F238E27FC236}">
                    <a16:creationId xmlns:a16="http://schemas.microsoft.com/office/drawing/2014/main" id="{289EDB0C-0B77-B249-A6CE-BCC347D138F8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正方形/長方形 90">
                <a:extLst>
                  <a:ext uri="{FF2B5EF4-FFF2-40B4-BE49-F238E27FC236}">
                    <a16:creationId xmlns:a16="http://schemas.microsoft.com/office/drawing/2014/main" id="{7391E670-3462-6E48-BD4E-E5BD7AB848B3}"/>
                  </a:ext>
                </a:extLst>
              </p:cNvPr>
              <p:cNvSpPr/>
              <p:nvPr/>
            </p:nvSpPr>
            <p:spPr>
              <a:xfrm>
                <a:off x="4109300" y="163068"/>
                <a:ext cx="765422" cy="134339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2" name="正方形/長方形 91">
                <a:extLst>
                  <a:ext uri="{FF2B5EF4-FFF2-40B4-BE49-F238E27FC236}">
                    <a16:creationId xmlns:a16="http://schemas.microsoft.com/office/drawing/2014/main" id="{E9BBE3E1-566D-8243-ABEE-A6791EE5C58B}"/>
                  </a:ext>
                </a:extLst>
              </p:cNvPr>
              <p:cNvSpPr/>
              <p:nvPr/>
            </p:nvSpPr>
            <p:spPr>
              <a:xfrm>
                <a:off x="213546" y="240585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3" name="テキスト ボックス 92">
                <a:extLst>
                  <a:ext uri="{FF2B5EF4-FFF2-40B4-BE49-F238E27FC236}">
                    <a16:creationId xmlns:a16="http://schemas.microsoft.com/office/drawing/2014/main" id="{AEC9666F-B647-BE47-ACEC-E818760566F6}"/>
                  </a:ext>
                </a:extLst>
              </p:cNvPr>
              <p:cNvSpPr txBox="1"/>
              <p:nvPr/>
            </p:nvSpPr>
            <p:spPr>
              <a:xfrm>
                <a:off x="146022" y="181343"/>
                <a:ext cx="34676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Special</a:t>
                </a:r>
                <a:r>
                  <a:rPr kumimoji="1" lang="ja-JP" altLang="en-US" b="1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sushiki" panose="02000609000000000000" pitchFamily="49" charset="-128"/>
                    <a:cs typeface="Phosphate Solid" panose="02000506050000020004" pitchFamily="2" charset="0"/>
                  </a:rPr>
                  <a:t> </a:t>
                </a:r>
                <a:r>
                  <a:rPr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T</a:t>
                </a:r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icket for 6-1 members</a:t>
                </a:r>
                <a:endParaRPr kumimoji="1" lang="ja-JP" altLang="en-US" b="1">
                  <a:pattFill prst="pct90">
                    <a:fgClr>
                      <a:srgbClr val="E3DBD5"/>
                    </a:fgClr>
                    <a:bgClr>
                      <a:schemeClr val="bg1"/>
                    </a:bgClr>
                  </a:patt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Phosphate Solid" panose="02000506050000020004" pitchFamily="2" charset="0"/>
                  <a:ea typeface="sushiki" panose="02000609000000000000" pitchFamily="49" charset="-128"/>
                  <a:cs typeface="Phosphate Solid" panose="02000506050000020004" pitchFamily="2" charset="0"/>
                </a:endParaRPr>
              </a:p>
            </p:txBody>
          </p:sp>
          <p:sp>
            <p:nvSpPr>
              <p:cNvPr id="94" name="テキスト ボックス 93">
                <a:extLst>
                  <a:ext uri="{FF2B5EF4-FFF2-40B4-BE49-F238E27FC236}">
                    <a16:creationId xmlns:a16="http://schemas.microsoft.com/office/drawing/2014/main" id="{22AE487D-C9FB-044A-8DA1-B643F7DEC7F4}"/>
                  </a:ext>
                </a:extLst>
              </p:cNvPr>
              <p:cNvSpPr txBox="1"/>
              <p:nvPr/>
            </p:nvSpPr>
            <p:spPr>
              <a:xfrm>
                <a:off x="19354" y="558751"/>
                <a:ext cx="416108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000">
                    <a:solidFill>
                      <a:srgbClr val="76D6FF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極上の屋上</a:t>
                </a:r>
                <a:r>
                  <a:rPr kumimoji="1" lang="ja-JP" altLang="en-US" sz="4000">
                    <a:solidFill>
                      <a:srgbClr val="76D6FF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券</a:t>
                </a:r>
              </a:p>
            </p:txBody>
          </p:sp>
          <p:pic>
            <p:nvPicPr>
              <p:cNvPr id="95" name="図 94">
                <a:extLst>
                  <a:ext uri="{FF2B5EF4-FFF2-40B4-BE49-F238E27FC236}">
                    <a16:creationId xmlns:a16="http://schemas.microsoft.com/office/drawing/2014/main" id="{C612ED77-8EF5-B845-A792-430D435617D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35958"/>
              <a:stretch/>
            </p:blipFill>
            <p:spPr>
              <a:xfrm rot="16200000">
                <a:off x="4011121" y="482622"/>
                <a:ext cx="1006413" cy="530449"/>
              </a:xfrm>
              <a:prstGeom prst="rect">
                <a:avLst/>
              </a:prstGeom>
            </p:spPr>
          </p:pic>
          <p:cxnSp>
            <p:nvCxnSpPr>
              <p:cNvPr id="96" name="直線コネクタ 95">
                <a:extLst>
                  <a:ext uri="{FF2B5EF4-FFF2-40B4-BE49-F238E27FC236}">
                    <a16:creationId xmlns:a16="http://schemas.microsoft.com/office/drawing/2014/main" id="{E153215B-8CE1-394B-A407-8576053AC9E3}"/>
                  </a:ext>
                </a:extLst>
              </p:cNvPr>
              <p:cNvCxnSpPr/>
              <p:nvPr/>
            </p:nvCxnSpPr>
            <p:spPr>
              <a:xfrm>
                <a:off x="4105836" y="147028"/>
                <a:ext cx="0" cy="1368007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テキスト ボックス 96">
                <a:extLst>
                  <a:ext uri="{FF2B5EF4-FFF2-40B4-BE49-F238E27FC236}">
                    <a16:creationId xmlns:a16="http://schemas.microsoft.com/office/drawing/2014/main" id="{FD2F2865-F15E-F24F-A64B-463BA5FAB806}"/>
                  </a:ext>
                </a:extLst>
              </p:cNvPr>
              <p:cNvSpPr txBox="1"/>
              <p:nvPr/>
            </p:nvSpPr>
            <p:spPr>
              <a:xfrm>
                <a:off x="121253" y="443208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  <p:sp>
            <p:nvSpPr>
              <p:cNvPr id="98" name="テキスト ボックス 97">
                <a:extLst>
                  <a:ext uri="{FF2B5EF4-FFF2-40B4-BE49-F238E27FC236}">
                    <a16:creationId xmlns:a16="http://schemas.microsoft.com/office/drawing/2014/main" id="{1B2419D8-C428-9347-BF34-CB7958B1898F}"/>
                  </a:ext>
                </a:extLst>
              </p:cNvPr>
              <p:cNvSpPr txBox="1"/>
              <p:nvPr/>
            </p:nvSpPr>
            <p:spPr>
              <a:xfrm>
                <a:off x="4142344" y="1231157"/>
                <a:ext cx="7232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期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限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れ</a:t>
                </a:r>
                <a:endParaRPr kumimoji="1" lang="en-US" altLang="ja-JP" sz="700" dirty="0">
                  <a:solidFill>
                    <a:schemeClr val="bg1"/>
                  </a:solidFill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切り取り無効</a:t>
                </a:r>
              </a:p>
            </p:txBody>
          </p:sp>
          <p:sp>
            <p:nvSpPr>
              <p:cNvPr id="99" name="テキスト ボックス 98">
                <a:extLst>
                  <a:ext uri="{FF2B5EF4-FFF2-40B4-BE49-F238E27FC236}">
                    <a16:creationId xmlns:a16="http://schemas.microsoft.com/office/drawing/2014/main" id="{6B772DF1-D19D-7C4F-911F-B1445E1F18AC}"/>
                  </a:ext>
                </a:extLst>
              </p:cNvPr>
              <p:cNvSpPr txBox="1"/>
              <p:nvPr/>
            </p:nvSpPr>
            <p:spPr>
              <a:xfrm>
                <a:off x="116540" y="1153940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</p:grpSp>
        <p:grpSp>
          <p:nvGrpSpPr>
            <p:cNvPr id="81" name="グループ化 80">
              <a:extLst>
                <a:ext uri="{FF2B5EF4-FFF2-40B4-BE49-F238E27FC236}">
                  <a16:creationId xmlns:a16="http://schemas.microsoft.com/office/drawing/2014/main" id="{CF066D87-CEF7-BF4A-9632-025E77275AA0}"/>
                </a:ext>
              </a:extLst>
            </p:cNvPr>
            <p:cNvGrpSpPr/>
            <p:nvPr/>
          </p:nvGrpSpPr>
          <p:grpSpPr>
            <a:xfrm>
              <a:off x="5008886" y="152401"/>
              <a:ext cx="4769224" cy="1362634"/>
              <a:chOff x="116541" y="152401"/>
              <a:chExt cx="4769224" cy="1362634"/>
            </a:xfrm>
          </p:grpSpPr>
          <p:sp>
            <p:nvSpPr>
              <p:cNvPr id="85" name="正方形/長方形 84">
                <a:extLst>
                  <a:ext uri="{FF2B5EF4-FFF2-40B4-BE49-F238E27FC236}">
                    <a16:creationId xmlns:a16="http://schemas.microsoft.com/office/drawing/2014/main" id="{B622764F-16F1-194A-8526-6488CB0D784E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6" name="正方形/長方形 85">
                <a:extLst>
                  <a:ext uri="{FF2B5EF4-FFF2-40B4-BE49-F238E27FC236}">
                    <a16:creationId xmlns:a16="http://schemas.microsoft.com/office/drawing/2014/main" id="{7B6737AF-062C-F540-A829-87F981014DFC}"/>
                  </a:ext>
                </a:extLst>
              </p:cNvPr>
              <p:cNvSpPr/>
              <p:nvPr/>
            </p:nvSpPr>
            <p:spPr>
              <a:xfrm>
                <a:off x="127417" y="166254"/>
                <a:ext cx="775564" cy="1336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7" name="正方形/長方形 86">
                <a:extLst>
                  <a:ext uri="{FF2B5EF4-FFF2-40B4-BE49-F238E27FC236}">
                    <a16:creationId xmlns:a16="http://schemas.microsoft.com/office/drawing/2014/main" id="{789C89B6-EE78-7140-B79B-C955027B8415}"/>
                  </a:ext>
                </a:extLst>
              </p:cNvPr>
              <p:cNvSpPr/>
              <p:nvPr/>
            </p:nvSpPr>
            <p:spPr>
              <a:xfrm>
                <a:off x="1004880" y="248797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" name="テキスト ボックス 87">
                <a:extLst>
                  <a:ext uri="{FF2B5EF4-FFF2-40B4-BE49-F238E27FC236}">
                    <a16:creationId xmlns:a16="http://schemas.microsoft.com/office/drawing/2014/main" id="{5ED7BC29-A807-1C45-9CA2-D3B44EC117D5}"/>
                  </a:ext>
                </a:extLst>
              </p:cNvPr>
              <p:cNvSpPr txBox="1"/>
              <p:nvPr/>
            </p:nvSpPr>
            <p:spPr>
              <a:xfrm>
                <a:off x="930920" y="229561"/>
                <a:ext cx="157956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05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このチケットについて</a:t>
                </a:r>
                <a:endParaRPr lang="en-US" altLang="ja-JP" sz="105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  <p:sp>
            <p:nvSpPr>
              <p:cNvPr id="89" name="テキスト ボックス 88">
                <a:extLst>
                  <a:ext uri="{FF2B5EF4-FFF2-40B4-BE49-F238E27FC236}">
                    <a16:creationId xmlns:a16="http://schemas.microsoft.com/office/drawing/2014/main" id="{B6C10AB4-17E8-594C-97C7-5C58B1AB08FD}"/>
                  </a:ext>
                </a:extLst>
              </p:cNvPr>
              <p:cNvSpPr txBox="1"/>
              <p:nvPr/>
            </p:nvSpPr>
            <p:spPr>
              <a:xfrm>
                <a:off x="1004880" y="451174"/>
                <a:ext cx="3651913" cy="95410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・このチケットを先生に見せると、クラスのみんなで屋上に行くことができます。天気の悪い日は使えません。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・担任の先生以外の時には使えません。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・このチケットを他の人にあげること、また売買はできません。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・表のバーコードに記された有効期限内に使いましょう。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・名前の無いもの、すでに切り取られたものは使用できません。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・カードの使用は一度きりです。常識の範囲内で楽しく使いましょう。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</p:grpSp>
        <p:grpSp>
          <p:nvGrpSpPr>
            <p:cNvPr id="82" name="グループ化 81">
              <a:extLst>
                <a:ext uri="{FF2B5EF4-FFF2-40B4-BE49-F238E27FC236}">
                  <a16:creationId xmlns:a16="http://schemas.microsoft.com/office/drawing/2014/main" id="{96096607-3362-B746-8C1B-59A56B51A69D}"/>
                </a:ext>
              </a:extLst>
            </p:cNvPr>
            <p:cNvGrpSpPr/>
            <p:nvPr/>
          </p:nvGrpSpPr>
          <p:grpSpPr>
            <a:xfrm>
              <a:off x="5053222" y="240585"/>
              <a:ext cx="697627" cy="1178053"/>
              <a:chOff x="4221164" y="1631445"/>
              <a:chExt cx="697627" cy="1178053"/>
            </a:xfrm>
          </p:grpSpPr>
          <p:sp>
            <p:nvSpPr>
              <p:cNvPr id="83" name="正方形/長方形 82">
                <a:extLst>
                  <a:ext uri="{FF2B5EF4-FFF2-40B4-BE49-F238E27FC236}">
                    <a16:creationId xmlns:a16="http://schemas.microsoft.com/office/drawing/2014/main" id="{E3D34B34-85A7-0B4E-8EDB-3C41176E900E}"/>
                  </a:ext>
                </a:extLst>
              </p:cNvPr>
              <p:cNvSpPr/>
              <p:nvPr/>
            </p:nvSpPr>
            <p:spPr>
              <a:xfrm>
                <a:off x="4249103" y="1631445"/>
                <a:ext cx="645504" cy="11780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" name="テキスト ボックス 83">
                <a:extLst>
                  <a:ext uri="{FF2B5EF4-FFF2-40B4-BE49-F238E27FC236}">
                    <a16:creationId xmlns:a16="http://schemas.microsoft.com/office/drawing/2014/main" id="{FC15D4E7-1E20-8140-A33F-6925B32B237C}"/>
                  </a:ext>
                </a:extLst>
              </p:cNvPr>
              <p:cNvSpPr txBox="1"/>
              <p:nvPr/>
            </p:nvSpPr>
            <p:spPr>
              <a:xfrm>
                <a:off x="4221164" y="1639657"/>
                <a:ext cx="69762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800">
                    <a:solidFill>
                      <a:schemeClr val="bg1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自分の名前</a:t>
                </a:r>
              </a:p>
            </p:txBody>
          </p:sp>
        </p:grpSp>
      </p:grp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3E93F031-A842-994E-BF9C-6F367C763FF2}"/>
              </a:ext>
            </a:extLst>
          </p:cNvPr>
          <p:cNvGrpSpPr/>
          <p:nvPr/>
        </p:nvGrpSpPr>
        <p:grpSpPr>
          <a:xfrm>
            <a:off x="57653" y="5319111"/>
            <a:ext cx="9730232" cy="1391906"/>
            <a:chOff x="47878" y="147028"/>
            <a:chExt cx="9730232" cy="1391906"/>
          </a:xfrm>
        </p:grpSpPr>
        <p:grpSp>
          <p:nvGrpSpPr>
            <p:cNvPr id="101" name="グループ化 100">
              <a:extLst>
                <a:ext uri="{FF2B5EF4-FFF2-40B4-BE49-F238E27FC236}">
                  <a16:creationId xmlns:a16="http://schemas.microsoft.com/office/drawing/2014/main" id="{ED3E098A-DC87-8447-B3C0-A6A673D54A9C}"/>
                </a:ext>
              </a:extLst>
            </p:cNvPr>
            <p:cNvGrpSpPr/>
            <p:nvPr/>
          </p:nvGrpSpPr>
          <p:grpSpPr>
            <a:xfrm>
              <a:off x="47878" y="147028"/>
              <a:ext cx="4837887" cy="1391906"/>
              <a:chOff x="47878" y="147028"/>
              <a:chExt cx="4837887" cy="1391906"/>
            </a:xfrm>
          </p:grpSpPr>
          <p:sp>
            <p:nvSpPr>
              <p:cNvPr id="111" name="正方形/長方形 110">
                <a:extLst>
                  <a:ext uri="{FF2B5EF4-FFF2-40B4-BE49-F238E27FC236}">
                    <a16:creationId xmlns:a16="http://schemas.microsoft.com/office/drawing/2014/main" id="{4BE243A9-62A7-5B46-B0AB-9C216C7B1D54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" name="正方形/長方形 111">
                <a:extLst>
                  <a:ext uri="{FF2B5EF4-FFF2-40B4-BE49-F238E27FC236}">
                    <a16:creationId xmlns:a16="http://schemas.microsoft.com/office/drawing/2014/main" id="{3F8AF22F-95F4-354B-98B9-5F24C1AD954C}"/>
                  </a:ext>
                </a:extLst>
              </p:cNvPr>
              <p:cNvSpPr/>
              <p:nvPr/>
            </p:nvSpPr>
            <p:spPr>
              <a:xfrm>
                <a:off x="4109300" y="163068"/>
                <a:ext cx="765422" cy="134339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" name="正方形/長方形 112">
                <a:extLst>
                  <a:ext uri="{FF2B5EF4-FFF2-40B4-BE49-F238E27FC236}">
                    <a16:creationId xmlns:a16="http://schemas.microsoft.com/office/drawing/2014/main" id="{93F19932-8BE0-574D-B8E0-056A79EA84F6}"/>
                  </a:ext>
                </a:extLst>
              </p:cNvPr>
              <p:cNvSpPr/>
              <p:nvPr/>
            </p:nvSpPr>
            <p:spPr>
              <a:xfrm>
                <a:off x="213546" y="240585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" name="テキスト ボックス 113">
                <a:extLst>
                  <a:ext uri="{FF2B5EF4-FFF2-40B4-BE49-F238E27FC236}">
                    <a16:creationId xmlns:a16="http://schemas.microsoft.com/office/drawing/2014/main" id="{FDDB6C28-E8BC-5046-BF61-9D5AD532F97D}"/>
                  </a:ext>
                </a:extLst>
              </p:cNvPr>
              <p:cNvSpPr txBox="1"/>
              <p:nvPr/>
            </p:nvSpPr>
            <p:spPr>
              <a:xfrm>
                <a:off x="146022" y="181343"/>
                <a:ext cx="34676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Special</a:t>
                </a:r>
                <a:r>
                  <a:rPr kumimoji="1" lang="ja-JP" altLang="en-US" b="1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sushiki" panose="02000609000000000000" pitchFamily="49" charset="-128"/>
                    <a:cs typeface="Phosphate Solid" panose="02000506050000020004" pitchFamily="2" charset="0"/>
                  </a:rPr>
                  <a:t> </a:t>
                </a:r>
                <a:r>
                  <a:rPr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T</a:t>
                </a:r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icket for 6-1 members</a:t>
                </a:r>
                <a:endParaRPr kumimoji="1" lang="ja-JP" altLang="en-US" b="1">
                  <a:pattFill prst="pct90">
                    <a:fgClr>
                      <a:srgbClr val="E3DBD5"/>
                    </a:fgClr>
                    <a:bgClr>
                      <a:schemeClr val="bg1"/>
                    </a:bgClr>
                  </a:patt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Phosphate Solid" panose="02000506050000020004" pitchFamily="2" charset="0"/>
                  <a:ea typeface="sushiki" panose="02000609000000000000" pitchFamily="49" charset="-128"/>
                  <a:cs typeface="Phosphate Solid" panose="02000506050000020004" pitchFamily="2" charset="0"/>
                </a:endParaRPr>
              </a:p>
            </p:txBody>
          </p:sp>
          <p:sp>
            <p:nvSpPr>
              <p:cNvPr id="115" name="テキスト ボックス 114">
                <a:extLst>
                  <a:ext uri="{FF2B5EF4-FFF2-40B4-BE49-F238E27FC236}">
                    <a16:creationId xmlns:a16="http://schemas.microsoft.com/office/drawing/2014/main" id="{DAC79074-CDBC-0446-B123-828EE13F6EF7}"/>
                  </a:ext>
                </a:extLst>
              </p:cNvPr>
              <p:cNvSpPr txBox="1"/>
              <p:nvPr/>
            </p:nvSpPr>
            <p:spPr>
              <a:xfrm>
                <a:off x="47878" y="558751"/>
                <a:ext cx="409446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000">
                    <a:solidFill>
                      <a:srgbClr val="C00000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カラオ</a:t>
                </a:r>
                <a:r>
                  <a:rPr kumimoji="1" lang="ja-JP" altLang="en-US" sz="4000">
                    <a:solidFill>
                      <a:srgbClr val="C00000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券</a:t>
                </a:r>
              </a:p>
            </p:txBody>
          </p:sp>
          <p:pic>
            <p:nvPicPr>
              <p:cNvPr id="116" name="図 115">
                <a:extLst>
                  <a:ext uri="{FF2B5EF4-FFF2-40B4-BE49-F238E27FC236}">
                    <a16:creationId xmlns:a16="http://schemas.microsoft.com/office/drawing/2014/main" id="{55952698-6266-C745-BFB9-E4760ED8BF4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35958"/>
              <a:stretch/>
            </p:blipFill>
            <p:spPr>
              <a:xfrm rot="16200000">
                <a:off x="4011121" y="482622"/>
                <a:ext cx="1006413" cy="530449"/>
              </a:xfrm>
              <a:prstGeom prst="rect">
                <a:avLst/>
              </a:prstGeom>
            </p:spPr>
          </p:pic>
          <p:cxnSp>
            <p:nvCxnSpPr>
              <p:cNvPr id="117" name="直線コネクタ 116">
                <a:extLst>
                  <a:ext uri="{FF2B5EF4-FFF2-40B4-BE49-F238E27FC236}">
                    <a16:creationId xmlns:a16="http://schemas.microsoft.com/office/drawing/2014/main" id="{4BCA9E4C-AB52-124D-90A8-C275FAF667B4}"/>
                  </a:ext>
                </a:extLst>
              </p:cNvPr>
              <p:cNvCxnSpPr/>
              <p:nvPr/>
            </p:nvCxnSpPr>
            <p:spPr>
              <a:xfrm>
                <a:off x="4105836" y="147028"/>
                <a:ext cx="0" cy="1368007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" name="テキスト ボックス 117">
                <a:extLst>
                  <a:ext uri="{FF2B5EF4-FFF2-40B4-BE49-F238E27FC236}">
                    <a16:creationId xmlns:a16="http://schemas.microsoft.com/office/drawing/2014/main" id="{0DCD8E2D-E4C0-BD41-B502-63315489163E}"/>
                  </a:ext>
                </a:extLst>
              </p:cNvPr>
              <p:cNvSpPr txBox="1"/>
              <p:nvPr/>
            </p:nvSpPr>
            <p:spPr>
              <a:xfrm>
                <a:off x="121253" y="443208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  <p:sp>
            <p:nvSpPr>
              <p:cNvPr id="119" name="テキスト ボックス 118">
                <a:extLst>
                  <a:ext uri="{FF2B5EF4-FFF2-40B4-BE49-F238E27FC236}">
                    <a16:creationId xmlns:a16="http://schemas.microsoft.com/office/drawing/2014/main" id="{EFDDCA1A-456B-1349-8BDD-21E4AF9478AD}"/>
                  </a:ext>
                </a:extLst>
              </p:cNvPr>
              <p:cNvSpPr txBox="1"/>
              <p:nvPr/>
            </p:nvSpPr>
            <p:spPr>
              <a:xfrm>
                <a:off x="4142344" y="1231157"/>
                <a:ext cx="7232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期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限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れ</a:t>
                </a:r>
                <a:endParaRPr kumimoji="1" lang="en-US" altLang="ja-JP" sz="700" dirty="0">
                  <a:solidFill>
                    <a:schemeClr val="bg1"/>
                  </a:solidFill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切り取り無効</a:t>
                </a:r>
              </a:p>
            </p:txBody>
          </p:sp>
          <p:sp>
            <p:nvSpPr>
              <p:cNvPr id="120" name="テキスト ボックス 119">
                <a:extLst>
                  <a:ext uri="{FF2B5EF4-FFF2-40B4-BE49-F238E27FC236}">
                    <a16:creationId xmlns:a16="http://schemas.microsoft.com/office/drawing/2014/main" id="{F69CE802-C36C-0347-BADA-1779E3F52AB5}"/>
                  </a:ext>
                </a:extLst>
              </p:cNvPr>
              <p:cNvSpPr txBox="1"/>
              <p:nvPr/>
            </p:nvSpPr>
            <p:spPr>
              <a:xfrm>
                <a:off x="116540" y="1153940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</p:grpSp>
        <p:grpSp>
          <p:nvGrpSpPr>
            <p:cNvPr id="102" name="グループ化 101">
              <a:extLst>
                <a:ext uri="{FF2B5EF4-FFF2-40B4-BE49-F238E27FC236}">
                  <a16:creationId xmlns:a16="http://schemas.microsoft.com/office/drawing/2014/main" id="{EF9A116A-72BE-D345-AD39-69DA246F8C00}"/>
                </a:ext>
              </a:extLst>
            </p:cNvPr>
            <p:cNvGrpSpPr/>
            <p:nvPr/>
          </p:nvGrpSpPr>
          <p:grpSpPr>
            <a:xfrm>
              <a:off x="5008886" y="152401"/>
              <a:ext cx="4769224" cy="1362634"/>
              <a:chOff x="116541" y="152401"/>
              <a:chExt cx="4769224" cy="1362634"/>
            </a:xfrm>
          </p:grpSpPr>
          <p:sp>
            <p:nvSpPr>
              <p:cNvPr id="106" name="正方形/長方形 105">
                <a:extLst>
                  <a:ext uri="{FF2B5EF4-FFF2-40B4-BE49-F238E27FC236}">
                    <a16:creationId xmlns:a16="http://schemas.microsoft.com/office/drawing/2014/main" id="{49AC70DF-882E-FF44-B39C-6DEB71123454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" name="正方形/長方形 106">
                <a:extLst>
                  <a:ext uri="{FF2B5EF4-FFF2-40B4-BE49-F238E27FC236}">
                    <a16:creationId xmlns:a16="http://schemas.microsoft.com/office/drawing/2014/main" id="{6D6966AB-D0F1-7C46-9EE6-F21AFD4AC20A}"/>
                  </a:ext>
                </a:extLst>
              </p:cNvPr>
              <p:cNvSpPr/>
              <p:nvPr/>
            </p:nvSpPr>
            <p:spPr>
              <a:xfrm>
                <a:off x="127417" y="166254"/>
                <a:ext cx="775564" cy="1336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" name="正方形/長方形 107">
                <a:extLst>
                  <a:ext uri="{FF2B5EF4-FFF2-40B4-BE49-F238E27FC236}">
                    <a16:creationId xmlns:a16="http://schemas.microsoft.com/office/drawing/2014/main" id="{5376C174-CF4B-6B4C-B818-1210342B8F39}"/>
                  </a:ext>
                </a:extLst>
              </p:cNvPr>
              <p:cNvSpPr/>
              <p:nvPr/>
            </p:nvSpPr>
            <p:spPr>
              <a:xfrm>
                <a:off x="1004880" y="248797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" name="テキスト ボックス 108">
                <a:extLst>
                  <a:ext uri="{FF2B5EF4-FFF2-40B4-BE49-F238E27FC236}">
                    <a16:creationId xmlns:a16="http://schemas.microsoft.com/office/drawing/2014/main" id="{8B54F95F-436D-6F48-AFD1-A20C6DF4E197}"/>
                  </a:ext>
                </a:extLst>
              </p:cNvPr>
              <p:cNvSpPr txBox="1"/>
              <p:nvPr/>
            </p:nvSpPr>
            <p:spPr>
              <a:xfrm>
                <a:off x="930920" y="229561"/>
                <a:ext cx="157956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05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このチケットについて</a:t>
                </a:r>
                <a:endParaRPr lang="en-US" altLang="ja-JP" sz="105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  <p:sp>
            <p:nvSpPr>
              <p:cNvPr id="110" name="テキスト ボックス 109">
                <a:extLst>
                  <a:ext uri="{FF2B5EF4-FFF2-40B4-BE49-F238E27FC236}">
                    <a16:creationId xmlns:a16="http://schemas.microsoft.com/office/drawing/2014/main" id="{CA65BDC8-2CAC-584E-BD6D-7ACD2695F2FB}"/>
                  </a:ext>
                </a:extLst>
              </p:cNvPr>
              <p:cNvSpPr txBox="1"/>
              <p:nvPr/>
            </p:nvSpPr>
            <p:spPr>
              <a:xfrm>
                <a:off x="1004880" y="389619"/>
                <a:ext cx="3651913" cy="107721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・このチケットを先生に見せると、カラオケ大会を開くことができます。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　参加者を集めて楽しく歌いましょう。</a:t>
                </a:r>
                <a:r>
                  <a:rPr lang="en-US" altLang="ja-JP" sz="800" dirty="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4</a:t>
                </a:r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グループ（</a:t>
                </a:r>
                <a:r>
                  <a:rPr lang="en-US" altLang="ja-JP" sz="800" dirty="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20</a:t>
                </a:r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分間）限定です。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・音源は自分で用意しましょう。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・担任の先生以外の時には使えません。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・このチケットを他の人にあげること、また売買はできません。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・表のバーコードに記された有効期限内に使いましょう。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・名前の無いもの、すでに切り取られたものは使用できません。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・カードの使用は一度きりです。常識の範囲内で楽しく使いましょう。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</p:grpSp>
        <p:grpSp>
          <p:nvGrpSpPr>
            <p:cNvPr id="103" name="グループ化 102">
              <a:extLst>
                <a:ext uri="{FF2B5EF4-FFF2-40B4-BE49-F238E27FC236}">
                  <a16:creationId xmlns:a16="http://schemas.microsoft.com/office/drawing/2014/main" id="{5E1AAE70-19DE-634A-8509-CB6C96A21485}"/>
                </a:ext>
              </a:extLst>
            </p:cNvPr>
            <p:cNvGrpSpPr/>
            <p:nvPr/>
          </p:nvGrpSpPr>
          <p:grpSpPr>
            <a:xfrm>
              <a:off x="5053222" y="240585"/>
              <a:ext cx="697627" cy="1178053"/>
              <a:chOff x="4221164" y="1631445"/>
              <a:chExt cx="697627" cy="1178053"/>
            </a:xfrm>
          </p:grpSpPr>
          <p:sp>
            <p:nvSpPr>
              <p:cNvPr id="104" name="正方形/長方形 103">
                <a:extLst>
                  <a:ext uri="{FF2B5EF4-FFF2-40B4-BE49-F238E27FC236}">
                    <a16:creationId xmlns:a16="http://schemas.microsoft.com/office/drawing/2014/main" id="{DBA5C71B-AEF8-9841-9A5B-A8739E9FA910}"/>
                  </a:ext>
                </a:extLst>
              </p:cNvPr>
              <p:cNvSpPr/>
              <p:nvPr/>
            </p:nvSpPr>
            <p:spPr>
              <a:xfrm>
                <a:off x="4249103" y="1631445"/>
                <a:ext cx="645504" cy="11780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" name="テキスト ボックス 104">
                <a:extLst>
                  <a:ext uri="{FF2B5EF4-FFF2-40B4-BE49-F238E27FC236}">
                    <a16:creationId xmlns:a16="http://schemas.microsoft.com/office/drawing/2014/main" id="{892A7972-D6C4-7E4A-8040-224F5A31E19E}"/>
                  </a:ext>
                </a:extLst>
              </p:cNvPr>
              <p:cNvSpPr txBox="1"/>
              <p:nvPr/>
            </p:nvSpPr>
            <p:spPr>
              <a:xfrm>
                <a:off x="4221164" y="1639657"/>
                <a:ext cx="69762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800">
                    <a:solidFill>
                      <a:schemeClr val="bg1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自分の名前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192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4FF6B02E-A092-824F-8BE3-06D1EACE4DF9}"/>
              </a:ext>
            </a:extLst>
          </p:cNvPr>
          <p:cNvGrpSpPr/>
          <p:nvPr/>
        </p:nvGrpSpPr>
        <p:grpSpPr>
          <a:xfrm>
            <a:off x="116540" y="147028"/>
            <a:ext cx="9661570" cy="1391906"/>
            <a:chOff x="116540" y="147028"/>
            <a:chExt cx="9661570" cy="1391906"/>
          </a:xfrm>
        </p:grpSpPr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1AFE19AC-34AF-894C-951E-884EEA18B5CB}"/>
                </a:ext>
              </a:extLst>
            </p:cNvPr>
            <p:cNvGrpSpPr/>
            <p:nvPr/>
          </p:nvGrpSpPr>
          <p:grpSpPr>
            <a:xfrm>
              <a:off x="116540" y="147028"/>
              <a:ext cx="4769225" cy="1391906"/>
              <a:chOff x="116540" y="147028"/>
              <a:chExt cx="4769225" cy="1391906"/>
            </a:xfrm>
          </p:grpSpPr>
          <p:sp>
            <p:nvSpPr>
              <p:cNvPr id="4" name="正方形/長方形 3">
                <a:extLst>
                  <a:ext uri="{FF2B5EF4-FFF2-40B4-BE49-F238E27FC236}">
                    <a16:creationId xmlns:a16="http://schemas.microsoft.com/office/drawing/2014/main" id="{31A166AF-1A1D-0D40-8C32-EAAF918BCD11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F7C7E9A7-44F7-B840-8339-62374E9FDAF3}"/>
                  </a:ext>
                </a:extLst>
              </p:cNvPr>
              <p:cNvSpPr/>
              <p:nvPr/>
            </p:nvSpPr>
            <p:spPr>
              <a:xfrm>
                <a:off x="4109300" y="163068"/>
                <a:ext cx="765422" cy="134339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D3B18DB6-DC8A-E346-A1DE-DC64321E0D1D}"/>
                  </a:ext>
                </a:extLst>
              </p:cNvPr>
              <p:cNvSpPr/>
              <p:nvPr/>
            </p:nvSpPr>
            <p:spPr>
              <a:xfrm>
                <a:off x="213546" y="240585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E6C2FD2C-474E-ED40-9F2B-1EDF7A5BB1F6}"/>
                  </a:ext>
                </a:extLst>
              </p:cNvPr>
              <p:cNvSpPr txBox="1"/>
              <p:nvPr/>
            </p:nvSpPr>
            <p:spPr>
              <a:xfrm>
                <a:off x="146022" y="181343"/>
                <a:ext cx="34676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Special</a:t>
                </a:r>
                <a:r>
                  <a:rPr kumimoji="1" lang="ja-JP" altLang="en-US" b="1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sushiki" panose="02000609000000000000" pitchFamily="49" charset="-128"/>
                    <a:cs typeface="Phosphate Solid" panose="02000506050000020004" pitchFamily="2" charset="0"/>
                  </a:rPr>
                  <a:t> </a:t>
                </a:r>
                <a:r>
                  <a:rPr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T</a:t>
                </a:r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icket for 6-1 members</a:t>
                </a:r>
                <a:endParaRPr kumimoji="1" lang="ja-JP" altLang="en-US" b="1">
                  <a:pattFill prst="pct90">
                    <a:fgClr>
                      <a:srgbClr val="E3DBD5"/>
                    </a:fgClr>
                    <a:bgClr>
                      <a:schemeClr val="bg1"/>
                    </a:bgClr>
                  </a:patt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Phosphate Solid" panose="02000506050000020004" pitchFamily="2" charset="0"/>
                  <a:ea typeface="sushiki" panose="02000609000000000000" pitchFamily="49" charset="-128"/>
                  <a:cs typeface="Phosphate Solid" panose="02000506050000020004" pitchFamily="2" charset="0"/>
                </a:endParaRPr>
              </a:p>
            </p:txBody>
          </p:sp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A5FA81D0-1DCB-2C4D-B876-7064EA5F5E56}"/>
                  </a:ext>
                </a:extLst>
              </p:cNvPr>
              <p:cNvSpPr txBox="1"/>
              <p:nvPr/>
            </p:nvSpPr>
            <p:spPr>
              <a:xfrm>
                <a:off x="268939" y="558751"/>
                <a:ext cx="372026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000">
                    <a:solidFill>
                      <a:srgbClr val="00FA00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ぱぴぷ</a:t>
                </a:r>
                <a:r>
                  <a:rPr kumimoji="1" lang="ja-JP" altLang="en-US" sz="4000">
                    <a:solidFill>
                      <a:srgbClr val="00FA00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券</a:t>
                </a:r>
              </a:p>
            </p:txBody>
          </p:sp>
          <p:pic>
            <p:nvPicPr>
              <p:cNvPr id="18" name="図 17">
                <a:extLst>
                  <a:ext uri="{FF2B5EF4-FFF2-40B4-BE49-F238E27FC236}">
                    <a16:creationId xmlns:a16="http://schemas.microsoft.com/office/drawing/2014/main" id="{F68DBC50-BF42-B348-9CB1-2B103FC2696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35958"/>
              <a:stretch/>
            </p:blipFill>
            <p:spPr>
              <a:xfrm rot="16200000">
                <a:off x="4011121" y="482622"/>
                <a:ext cx="1006413" cy="530449"/>
              </a:xfrm>
              <a:prstGeom prst="rect">
                <a:avLst/>
              </a:prstGeom>
            </p:spPr>
          </p:pic>
          <p:cxnSp>
            <p:nvCxnSpPr>
              <p:cNvPr id="20" name="直線コネクタ 19">
                <a:extLst>
                  <a:ext uri="{FF2B5EF4-FFF2-40B4-BE49-F238E27FC236}">
                    <a16:creationId xmlns:a16="http://schemas.microsoft.com/office/drawing/2014/main" id="{C2472D31-8EF1-0A41-9282-E1871212AB0E}"/>
                  </a:ext>
                </a:extLst>
              </p:cNvPr>
              <p:cNvCxnSpPr/>
              <p:nvPr/>
            </p:nvCxnSpPr>
            <p:spPr>
              <a:xfrm>
                <a:off x="4105836" y="147028"/>
                <a:ext cx="0" cy="1368007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9BD7209B-223B-5648-98F4-1212412FFD9E}"/>
                  </a:ext>
                </a:extLst>
              </p:cNvPr>
              <p:cNvSpPr txBox="1"/>
              <p:nvPr/>
            </p:nvSpPr>
            <p:spPr>
              <a:xfrm>
                <a:off x="121253" y="443208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EDE82FA3-6AD5-FA40-BA96-340D6359384E}"/>
                  </a:ext>
                </a:extLst>
              </p:cNvPr>
              <p:cNvSpPr txBox="1"/>
              <p:nvPr/>
            </p:nvSpPr>
            <p:spPr>
              <a:xfrm>
                <a:off x="4142344" y="1231157"/>
                <a:ext cx="7232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期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限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れ</a:t>
                </a:r>
                <a:endParaRPr kumimoji="1" lang="en-US" altLang="ja-JP" sz="700" dirty="0">
                  <a:solidFill>
                    <a:schemeClr val="bg1"/>
                  </a:solidFill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切り取り無効</a:t>
                </a:r>
              </a:p>
            </p:txBody>
          </p:sp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69F9B571-692D-E24A-8ABD-6196370902CD}"/>
                  </a:ext>
                </a:extLst>
              </p:cNvPr>
              <p:cNvSpPr txBox="1"/>
              <p:nvPr/>
            </p:nvSpPr>
            <p:spPr>
              <a:xfrm>
                <a:off x="116540" y="1153940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</p:grpSp>
        <p:grpSp>
          <p:nvGrpSpPr>
            <p:cNvPr id="30" name="グループ化 29">
              <a:extLst>
                <a:ext uri="{FF2B5EF4-FFF2-40B4-BE49-F238E27FC236}">
                  <a16:creationId xmlns:a16="http://schemas.microsoft.com/office/drawing/2014/main" id="{33CD7C7E-4159-0B43-B22D-9CA6186DB3B7}"/>
                </a:ext>
              </a:extLst>
            </p:cNvPr>
            <p:cNvGrpSpPr/>
            <p:nvPr/>
          </p:nvGrpSpPr>
          <p:grpSpPr>
            <a:xfrm>
              <a:off x="5008886" y="152401"/>
              <a:ext cx="4769224" cy="1362634"/>
              <a:chOff x="116541" y="152401"/>
              <a:chExt cx="4769224" cy="1362634"/>
            </a:xfrm>
          </p:grpSpPr>
          <p:sp>
            <p:nvSpPr>
              <p:cNvPr id="31" name="正方形/長方形 30">
                <a:extLst>
                  <a:ext uri="{FF2B5EF4-FFF2-40B4-BE49-F238E27FC236}">
                    <a16:creationId xmlns:a16="http://schemas.microsoft.com/office/drawing/2014/main" id="{30403ADB-ECBD-C541-9032-E1CC89A8C911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正方形/長方形 31">
                <a:extLst>
                  <a:ext uri="{FF2B5EF4-FFF2-40B4-BE49-F238E27FC236}">
                    <a16:creationId xmlns:a16="http://schemas.microsoft.com/office/drawing/2014/main" id="{57FF116B-2C26-8D44-9F78-E4BDFDD6860B}"/>
                  </a:ext>
                </a:extLst>
              </p:cNvPr>
              <p:cNvSpPr/>
              <p:nvPr/>
            </p:nvSpPr>
            <p:spPr>
              <a:xfrm>
                <a:off x="127417" y="166254"/>
                <a:ext cx="775564" cy="1336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正方形/長方形 32">
                <a:extLst>
                  <a:ext uri="{FF2B5EF4-FFF2-40B4-BE49-F238E27FC236}">
                    <a16:creationId xmlns:a16="http://schemas.microsoft.com/office/drawing/2014/main" id="{44BF367E-7C8B-1646-91EC-47204E9DBEB9}"/>
                  </a:ext>
                </a:extLst>
              </p:cNvPr>
              <p:cNvSpPr/>
              <p:nvPr/>
            </p:nvSpPr>
            <p:spPr>
              <a:xfrm>
                <a:off x="1004880" y="248797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AC6937D7-11A3-B346-BD69-FA0B1D86F981}"/>
                  </a:ext>
                </a:extLst>
              </p:cNvPr>
              <p:cNvSpPr txBox="1"/>
              <p:nvPr/>
            </p:nvSpPr>
            <p:spPr>
              <a:xfrm>
                <a:off x="930920" y="229561"/>
                <a:ext cx="157956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05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このチケットについて</a:t>
                </a:r>
                <a:endParaRPr lang="en-US" altLang="ja-JP" sz="105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E930490C-5CF2-974A-B4E8-4BDCDA1B31BE}"/>
                  </a:ext>
                </a:extLst>
              </p:cNvPr>
              <p:cNvSpPr txBox="1"/>
              <p:nvPr/>
            </p:nvSpPr>
            <p:spPr>
              <a:xfrm>
                <a:off x="1004880" y="389619"/>
                <a:ext cx="3651913" cy="107721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・このチケットを先生に見せると、</a:t>
                </a:r>
                <a:r>
                  <a:rPr lang="en-US" altLang="ja-JP" sz="800" dirty="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15</a:t>
                </a:r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分間ぱ行しか使ってはいけなくなり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　ます。「こんにちは」と言いたい時も「ぽんぴぴぱ」と言います。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・「ん」や「っ」は使えます。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・担任の先生以外の時には使えません。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・このチケットを他の人にあげること、また売買はできません。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・表のバーコードに記された有効期限内に使いましょう。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・名前の無いもの、すでに切り取られたものは使用できません。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・カードの使用は一度きりです。常識の範囲内で楽しく使いましょう。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</p:grpSp>
        <p:grpSp>
          <p:nvGrpSpPr>
            <p:cNvPr id="53" name="グループ化 52">
              <a:extLst>
                <a:ext uri="{FF2B5EF4-FFF2-40B4-BE49-F238E27FC236}">
                  <a16:creationId xmlns:a16="http://schemas.microsoft.com/office/drawing/2014/main" id="{C354849D-38E4-FE41-BCA1-82EBFB266E14}"/>
                </a:ext>
              </a:extLst>
            </p:cNvPr>
            <p:cNvGrpSpPr/>
            <p:nvPr/>
          </p:nvGrpSpPr>
          <p:grpSpPr>
            <a:xfrm>
              <a:off x="5053222" y="240585"/>
              <a:ext cx="697627" cy="1178053"/>
              <a:chOff x="4221164" y="1631445"/>
              <a:chExt cx="697627" cy="1178053"/>
            </a:xfrm>
          </p:grpSpPr>
          <p:sp>
            <p:nvSpPr>
              <p:cNvPr id="51" name="正方形/長方形 50">
                <a:extLst>
                  <a:ext uri="{FF2B5EF4-FFF2-40B4-BE49-F238E27FC236}">
                    <a16:creationId xmlns:a16="http://schemas.microsoft.com/office/drawing/2014/main" id="{C827E758-7DBE-DB47-954F-2839A4446220}"/>
                  </a:ext>
                </a:extLst>
              </p:cNvPr>
              <p:cNvSpPr/>
              <p:nvPr/>
            </p:nvSpPr>
            <p:spPr>
              <a:xfrm>
                <a:off x="4249103" y="1631445"/>
                <a:ext cx="645504" cy="11780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903BFB68-416C-8A42-BDEE-65BF4B95623C}"/>
                  </a:ext>
                </a:extLst>
              </p:cNvPr>
              <p:cNvSpPr txBox="1"/>
              <p:nvPr/>
            </p:nvSpPr>
            <p:spPr>
              <a:xfrm>
                <a:off x="4221164" y="1639657"/>
                <a:ext cx="69762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800">
                    <a:solidFill>
                      <a:schemeClr val="bg1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自分の名前</a:t>
                </a:r>
              </a:p>
            </p:txBody>
          </p:sp>
        </p:grpSp>
      </p:grp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B77290F1-948D-BD4D-8D4A-DDDE663906DC}"/>
              </a:ext>
            </a:extLst>
          </p:cNvPr>
          <p:cNvGrpSpPr/>
          <p:nvPr/>
        </p:nvGrpSpPr>
        <p:grpSpPr>
          <a:xfrm>
            <a:off x="126315" y="1871056"/>
            <a:ext cx="9661570" cy="1391906"/>
            <a:chOff x="116540" y="147028"/>
            <a:chExt cx="9661570" cy="1391906"/>
          </a:xfrm>
        </p:grpSpPr>
        <p:grpSp>
          <p:nvGrpSpPr>
            <p:cNvPr id="59" name="グループ化 58">
              <a:extLst>
                <a:ext uri="{FF2B5EF4-FFF2-40B4-BE49-F238E27FC236}">
                  <a16:creationId xmlns:a16="http://schemas.microsoft.com/office/drawing/2014/main" id="{A3D74AA4-C44C-BA48-8B4E-7C058DDE860C}"/>
                </a:ext>
              </a:extLst>
            </p:cNvPr>
            <p:cNvGrpSpPr/>
            <p:nvPr/>
          </p:nvGrpSpPr>
          <p:grpSpPr>
            <a:xfrm>
              <a:off x="116540" y="147028"/>
              <a:ext cx="4769225" cy="1391906"/>
              <a:chOff x="116540" y="147028"/>
              <a:chExt cx="4769225" cy="1391906"/>
            </a:xfrm>
          </p:grpSpPr>
          <p:sp>
            <p:nvSpPr>
              <p:cNvPr id="69" name="正方形/長方形 68">
                <a:extLst>
                  <a:ext uri="{FF2B5EF4-FFF2-40B4-BE49-F238E27FC236}">
                    <a16:creationId xmlns:a16="http://schemas.microsoft.com/office/drawing/2014/main" id="{8BEC3150-2CF2-F44A-B973-3CD4071325E0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正方形/長方形 69">
                <a:extLst>
                  <a:ext uri="{FF2B5EF4-FFF2-40B4-BE49-F238E27FC236}">
                    <a16:creationId xmlns:a16="http://schemas.microsoft.com/office/drawing/2014/main" id="{B234DCC5-2EE8-7541-939F-E5314B2DC91D}"/>
                  </a:ext>
                </a:extLst>
              </p:cNvPr>
              <p:cNvSpPr/>
              <p:nvPr/>
            </p:nvSpPr>
            <p:spPr>
              <a:xfrm>
                <a:off x="4109300" y="163068"/>
                <a:ext cx="765422" cy="134339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正方形/長方形 70">
                <a:extLst>
                  <a:ext uri="{FF2B5EF4-FFF2-40B4-BE49-F238E27FC236}">
                    <a16:creationId xmlns:a16="http://schemas.microsoft.com/office/drawing/2014/main" id="{EE135595-EB90-9F4A-B8BC-AEB60BDE863A}"/>
                  </a:ext>
                </a:extLst>
              </p:cNvPr>
              <p:cNvSpPr/>
              <p:nvPr/>
            </p:nvSpPr>
            <p:spPr>
              <a:xfrm>
                <a:off x="213546" y="240585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" name="テキスト ボックス 71">
                <a:extLst>
                  <a:ext uri="{FF2B5EF4-FFF2-40B4-BE49-F238E27FC236}">
                    <a16:creationId xmlns:a16="http://schemas.microsoft.com/office/drawing/2014/main" id="{9074C15D-A8EE-B74C-B0BA-05B2A632DFD0}"/>
                  </a:ext>
                </a:extLst>
              </p:cNvPr>
              <p:cNvSpPr txBox="1"/>
              <p:nvPr/>
            </p:nvSpPr>
            <p:spPr>
              <a:xfrm>
                <a:off x="146022" y="181343"/>
                <a:ext cx="34676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Special</a:t>
                </a:r>
                <a:r>
                  <a:rPr kumimoji="1" lang="ja-JP" altLang="en-US" b="1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sushiki" panose="02000609000000000000" pitchFamily="49" charset="-128"/>
                    <a:cs typeface="Phosphate Solid" panose="02000506050000020004" pitchFamily="2" charset="0"/>
                  </a:rPr>
                  <a:t> </a:t>
                </a:r>
                <a:r>
                  <a:rPr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T</a:t>
                </a:r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icket for 6-1 members</a:t>
                </a:r>
                <a:endParaRPr kumimoji="1" lang="ja-JP" altLang="en-US" b="1">
                  <a:pattFill prst="pct90">
                    <a:fgClr>
                      <a:srgbClr val="E3DBD5"/>
                    </a:fgClr>
                    <a:bgClr>
                      <a:schemeClr val="bg1"/>
                    </a:bgClr>
                  </a:patt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Phosphate Solid" panose="02000506050000020004" pitchFamily="2" charset="0"/>
                  <a:ea typeface="sushiki" panose="02000609000000000000" pitchFamily="49" charset="-128"/>
                  <a:cs typeface="Phosphate Solid" panose="02000506050000020004" pitchFamily="2" charset="0"/>
                </a:endParaRPr>
              </a:p>
            </p:txBody>
          </p:sp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7387D712-BDAB-6D4B-B072-9FA54481B229}"/>
                  </a:ext>
                </a:extLst>
              </p:cNvPr>
              <p:cNvSpPr txBox="1"/>
              <p:nvPr/>
            </p:nvSpPr>
            <p:spPr>
              <a:xfrm>
                <a:off x="213546" y="558751"/>
                <a:ext cx="377566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000">
                    <a:solidFill>
                      <a:srgbClr val="FF40FF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英券</a:t>
                </a:r>
                <a:endParaRPr kumimoji="1" lang="ja-JP" altLang="en-US" sz="4000">
                  <a:solidFill>
                    <a:srgbClr val="FF40FF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</p:txBody>
          </p:sp>
          <p:pic>
            <p:nvPicPr>
              <p:cNvPr id="74" name="図 73">
                <a:extLst>
                  <a:ext uri="{FF2B5EF4-FFF2-40B4-BE49-F238E27FC236}">
                    <a16:creationId xmlns:a16="http://schemas.microsoft.com/office/drawing/2014/main" id="{F4AEC99D-7ED8-724B-924D-B2365631C1A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35958"/>
              <a:stretch/>
            </p:blipFill>
            <p:spPr>
              <a:xfrm rot="16200000">
                <a:off x="4011121" y="482622"/>
                <a:ext cx="1006413" cy="530449"/>
              </a:xfrm>
              <a:prstGeom prst="rect">
                <a:avLst/>
              </a:prstGeom>
            </p:spPr>
          </p:pic>
          <p:cxnSp>
            <p:nvCxnSpPr>
              <p:cNvPr id="75" name="直線コネクタ 74">
                <a:extLst>
                  <a:ext uri="{FF2B5EF4-FFF2-40B4-BE49-F238E27FC236}">
                    <a16:creationId xmlns:a16="http://schemas.microsoft.com/office/drawing/2014/main" id="{E14AB0F2-2930-5845-93D3-2DAA2AF68067}"/>
                  </a:ext>
                </a:extLst>
              </p:cNvPr>
              <p:cNvCxnSpPr/>
              <p:nvPr/>
            </p:nvCxnSpPr>
            <p:spPr>
              <a:xfrm>
                <a:off x="4105836" y="147028"/>
                <a:ext cx="0" cy="1368007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テキスト ボックス 75">
                <a:extLst>
                  <a:ext uri="{FF2B5EF4-FFF2-40B4-BE49-F238E27FC236}">
                    <a16:creationId xmlns:a16="http://schemas.microsoft.com/office/drawing/2014/main" id="{E515B642-229E-964E-AD51-7D8C902A908F}"/>
                  </a:ext>
                </a:extLst>
              </p:cNvPr>
              <p:cNvSpPr txBox="1"/>
              <p:nvPr/>
            </p:nvSpPr>
            <p:spPr>
              <a:xfrm>
                <a:off x="121253" y="443208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8EDCDEF7-AAC5-C34B-BCBF-E819E4F760DD}"/>
                  </a:ext>
                </a:extLst>
              </p:cNvPr>
              <p:cNvSpPr txBox="1"/>
              <p:nvPr/>
            </p:nvSpPr>
            <p:spPr>
              <a:xfrm>
                <a:off x="4142344" y="1231157"/>
                <a:ext cx="7232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期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限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れ</a:t>
                </a:r>
                <a:endParaRPr kumimoji="1" lang="en-US" altLang="ja-JP" sz="700" dirty="0">
                  <a:solidFill>
                    <a:schemeClr val="bg1"/>
                  </a:solidFill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切り取り無効</a:t>
                </a:r>
              </a:p>
            </p:txBody>
          </p:sp>
          <p:sp>
            <p:nvSpPr>
              <p:cNvPr id="78" name="テキスト ボックス 77">
                <a:extLst>
                  <a:ext uri="{FF2B5EF4-FFF2-40B4-BE49-F238E27FC236}">
                    <a16:creationId xmlns:a16="http://schemas.microsoft.com/office/drawing/2014/main" id="{5CE20ADA-0AC5-F84A-B5BF-9AF307FCE2CB}"/>
                  </a:ext>
                </a:extLst>
              </p:cNvPr>
              <p:cNvSpPr txBox="1"/>
              <p:nvPr/>
            </p:nvSpPr>
            <p:spPr>
              <a:xfrm>
                <a:off x="116540" y="1153940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</p:grpSp>
        <p:grpSp>
          <p:nvGrpSpPr>
            <p:cNvPr id="60" name="グループ化 59">
              <a:extLst>
                <a:ext uri="{FF2B5EF4-FFF2-40B4-BE49-F238E27FC236}">
                  <a16:creationId xmlns:a16="http://schemas.microsoft.com/office/drawing/2014/main" id="{864E3E06-33E3-A840-9930-9CD0B32FE9F3}"/>
                </a:ext>
              </a:extLst>
            </p:cNvPr>
            <p:cNvGrpSpPr/>
            <p:nvPr/>
          </p:nvGrpSpPr>
          <p:grpSpPr>
            <a:xfrm>
              <a:off x="5008886" y="152401"/>
              <a:ext cx="4769224" cy="1362634"/>
              <a:chOff x="116541" y="152401"/>
              <a:chExt cx="4769224" cy="1362634"/>
            </a:xfrm>
          </p:grpSpPr>
          <p:sp>
            <p:nvSpPr>
              <p:cNvPr id="64" name="正方形/長方形 63">
                <a:extLst>
                  <a:ext uri="{FF2B5EF4-FFF2-40B4-BE49-F238E27FC236}">
                    <a16:creationId xmlns:a16="http://schemas.microsoft.com/office/drawing/2014/main" id="{B6105884-BA3C-FC44-863D-E65B419FBBA7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正方形/長方形 64">
                <a:extLst>
                  <a:ext uri="{FF2B5EF4-FFF2-40B4-BE49-F238E27FC236}">
                    <a16:creationId xmlns:a16="http://schemas.microsoft.com/office/drawing/2014/main" id="{6F4FB6B0-A6AE-AF4A-A450-AE4A527EA2F6}"/>
                  </a:ext>
                </a:extLst>
              </p:cNvPr>
              <p:cNvSpPr/>
              <p:nvPr/>
            </p:nvSpPr>
            <p:spPr>
              <a:xfrm>
                <a:off x="127417" y="166254"/>
                <a:ext cx="775564" cy="1336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正方形/長方形 65">
                <a:extLst>
                  <a:ext uri="{FF2B5EF4-FFF2-40B4-BE49-F238E27FC236}">
                    <a16:creationId xmlns:a16="http://schemas.microsoft.com/office/drawing/2014/main" id="{D45DADD6-9B3C-8D41-BBF6-40A4AD73F73C}"/>
                  </a:ext>
                </a:extLst>
              </p:cNvPr>
              <p:cNvSpPr/>
              <p:nvPr/>
            </p:nvSpPr>
            <p:spPr>
              <a:xfrm>
                <a:off x="1004880" y="248797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443BE932-090C-1B46-A549-E66C3203C493}"/>
                  </a:ext>
                </a:extLst>
              </p:cNvPr>
              <p:cNvSpPr txBox="1"/>
              <p:nvPr/>
            </p:nvSpPr>
            <p:spPr>
              <a:xfrm>
                <a:off x="930920" y="229561"/>
                <a:ext cx="157956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05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このチケットについて</a:t>
                </a:r>
                <a:endParaRPr lang="en-US" altLang="ja-JP" sz="105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D1C4F42B-B148-0649-8900-D5CCFDAE16C7}"/>
                  </a:ext>
                </a:extLst>
              </p:cNvPr>
              <p:cNvSpPr txBox="1"/>
              <p:nvPr/>
            </p:nvSpPr>
            <p:spPr>
              <a:xfrm>
                <a:off x="1004880" y="451174"/>
                <a:ext cx="3651913" cy="95410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・このチケットを先生に見せると、</a:t>
                </a:r>
                <a:r>
                  <a:rPr lang="en-US" altLang="ja-JP" sz="800" dirty="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10</a:t>
                </a:r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分間、英語しか使ってはいけなくな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　ります。なんとか頑張って伝えましょう。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・担任の先生以外の時には使えません。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・このチケットを他の人にあげること、また売買はできません。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・表のバーコードに記された有効期限内に使いましょう。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・名前の無いもの、すでに切り取られたものは使用できません。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・カードの使用は一度きりです。常識の範囲内で楽しく使いましょう。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</p:grpSp>
        <p:grpSp>
          <p:nvGrpSpPr>
            <p:cNvPr id="61" name="グループ化 60">
              <a:extLst>
                <a:ext uri="{FF2B5EF4-FFF2-40B4-BE49-F238E27FC236}">
                  <a16:creationId xmlns:a16="http://schemas.microsoft.com/office/drawing/2014/main" id="{19E87BA8-3E9B-E446-AE14-410B14D9CB23}"/>
                </a:ext>
              </a:extLst>
            </p:cNvPr>
            <p:cNvGrpSpPr/>
            <p:nvPr/>
          </p:nvGrpSpPr>
          <p:grpSpPr>
            <a:xfrm>
              <a:off x="5053222" y="240585"/>
              <a:ext cx="697627" cy="1178053"/>
              <a:chOff x="4221164" y="1631445"/>
              <a:chExt cx="697627" cy="1178053"/>
            </a:xfrm>
          </p:grpSpPr>
          <p:sp>
            <p:nvSpPr>
              <p:cNvPr id="62" name="正方形/長方形 61">
                <a:extLst>
                  <a:ext uri="{FF2B5EF4-FFF2-40B4-BE49-F238E27FC236}">
                    <a16:creationId xmlns:a16="http://schemas.microsoft.com/office/drawing/2014/main" id="{5F8DDDEF-38D0-4342-87F4-6701CBABA467}"/>
                  </a:ext>
                </a:extLst>
              </p:cNvPr>
              <p:cNvSpPr/>
              <p:nvPr/>
            </p:nvSpPr>
            <p:spPr>
              <a:xfrm>
                <a:off x="4249103" y="1631445"/>
                <a:ext cx="645504" cy="11780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E5BAFCE0-D1A5-1141-AAF9-8DC4A5B9AFEA}"/>
                  </a:ext>
                </a:extLst>
              </p:cNvPr>
              <p:cNvSpPr txBox="1"/>
              <p:nvPr/>
            </p:nvSpPr>
            <p:spPr>
              <a:xfrm>
                <a:off x="4221164" y="1639657"/>
                <a:ext cx="69762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800">
                    <a:solidFill>
                      <a:schemeClr val="bg1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自分の名前</a:t>
                </a:r>
              </a:p>
            </p:txBody>
          </p:sp>
        </p:grpSp>
      </p:grp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DD53F7B9-ECF0-4B4C-AA65-8EC7805EBD54}"/>
              </a:ext>
            </a:extLst>
          </p:cNvPr>
          <p:cNvGrpSpPr/>
          <p:nvPr/>
        </p:nvGrpSpPr>
        <p:grpSpPr>
          <a:xfrm>
            <a:off x="29129" y="3595084"/>
            <a:ext cx="9758756" cy="1391906"/>
            <a:chOff x="19354" y="147028"/>
            <a:chExt cx="9758756" cy="1391906"/>
          </a:xfrm>
        </p:grpSpPr>
        <p:grpSp>
          <p:nvGrpSpPr>
            <p:cNvPr id="80" name="グループ化 79">
              <a:extLst>
                <a:ext uri="{FF2B5EF4-FFF2-40B4-BE49-F238E27FC236}">
                  <a16:creationId xmlns:a16="http://schemas.microsoft.com/office/drawing/2014/main" id="{F401C2E5-8296-3E47-9599-147F0FA49813}"/>
                </a:ext>
              </a:extLst>
            </p:cNvPr>
            <p:cNvGrpSpPr/>
            <p:nvPr/>
          </p:nvGrpSpPr>
          <p:grpSpPr>
            <a:xfrm>
              <a:off x="19354" y="147028"/>
              <a:ext cx="4866411" cy="1391906"/>
              <a:chOff x="19354" y="147028"/>
              <a:chExt cx="4866411" cy="1391906"/>
            </a:xfrm>
          </p:grpSpPr>
          <p:sp>
            <p:nvSpPr>
              <p:cNvPr id="90" name="正方形/長方形 89">
                <a:extLst>
                  <a:ext uri="{FF2B5EF4-FFF2-40B4-BE49-F238E27FC236}">
                    <a16:creationId xmlns:a16="http://schemas.microsoft.com/office/drawing/2014/main" id="{289EDB0C-0B77-B249-A6CE-BCC347D138F8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正方形/長方形 90">
                <a:extLst>
                  <a:ext uri="{FF2B5EF4-FFF2-40B4-BE49-F238E27FC236}">
                    <a16:creationId xmlns:a16="http://schemas.microsoft.com/office/drawing/2014/main" id="{7391E670-3462-6E48-BD4E-E5BD7AB848B3}"/>
                  </a:ext>
                </a:extLst>
              </p:cNvPr>
              <p:cNvSpPr/>
              <p:nvPr/>
            </p:nvSpPr>
            <p:spPr>
              <a:xfrm>
                <a:off x="4109300" y="163068"/>
                <a:ext cx="765422" cy="134339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2" name="正方形/長方形 91">
                <a:extLst>
                  <a:ext uri="{FF2B5EF4-FFF2-40B4-BE49-F238E27FC236}">
                    <a16:creationId xmlns:a16="http://schemas.microsoft.com/office/drawing/2014/main" id="{E9BBE3E1-566D-8243-ABEE-A6791EE5C58B}"/>
                  </a:ext>
                </a:extLst>
              </p:cNvPr>
              <p:cNvSpPr/>
              <p:nvPr/>
            </p:nvSpPr>
            <p:spPr>
              <a:xfrm>
                <a:off x="213546" y="240585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3" name="テキスト ボックス 92">
                <a:extLst>
                  <a:ext uri="{FF2B5EF4-FFF2-40B4-BE49-F238E27FC236}">
                    <a16:creationId xmlns:a16="http://schemas.microsoft.com/office/drawing/2014/main" id="{AEC9666F-B647-BE47-ACEC-E818760566F6}"/>
                  </a:ext>
                </a:extLst>
              </p:cNvPr>
              <p:cNvSpPr txBox="1"/>
              <p:nvPr/>
            </p:nvSpPr>
            <p:spPr>
              <a:xfrm>
                <a:off x="146022" y="181343"/>
                <a:ext cx="34676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Special</a:t>
                </a:r>
                <a:r>
                  <a:rPr kumimoji="1" lang="ja-JP" altLang="en-US" b="1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sushiki" panose="02000609000000000000" pitchFamily="49" charset="-128"/>
                    <a:cs typeface="Phosphate Solid" panose="02000506050000020004" pitchFamily="2" charset="0"/>
                  </a:rPr>
                  <a:t> </a:t>
                </a:r>
                <a:r>
                  <a:rPr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T</a:t>
                </a:r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icket for 6-1 members</a:t>
                </a:r>
                <a:endParaRPr kumimoji="1" lang="ja-JP" altLang="en-US" b="1">
                  <a:pattFill prst="pct90">
                    <a:fgClr>
                      <a:srgbClr val="E3DBD5"/>
                    </a:fgClr>
                    <a:bgClr>
                      <a:schemeClr val="bg1"/>
                    </a:bgClr>
                  </a:patt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Phosphate Solid" panose="02000506050000020004" pitchFamily="2" charset="0"/>
                  <a:ea typeface="sushiki" panose="02000609000000000000" pitchFamily="49" charset="-128"/>
                  <a:cs typeface="Phosphate Solid" panose="02000506050000020004" pitchFamily="2" charset="0"/>
                </a:endParaRPr>
              </a:p>
            </p:txBody>
          </p:sp>
          <p:sp>
            <p:nvSpPr>
              <p:cNvPr id="94" name="テキスト ボックス 93">
                <a:extLst>
                  <a:ext uri="{FF2B5EF4-FFF2-40B4-BE49-F238E27FC236}">
                    <a16:creationId xmlns:a16="http://schemas.microsoft.com/office/drawing/2014/main" id="{22AE487D-C9FB-044A-8DA1-B643F7DEC7F4}"/>
                  </a:ext>
                </a:extLst>
              </p:cNvPr>
              <p:cNvSpPr txBox="1"/>
              <p:nvPr/>
            </p:nvSpPr>
            <p:spPr>
              <a:xfrm>
                <a:off x="19354" y="558751"/>
                <a:ext cx="416108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000">
                    <a:ln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しーん</a:t>
                </a:r>
                <a:r>
                  <a:rPr kumimoji="1" lang="ja-JP" altLang="en-US" sz="4000">
                    <a:ln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券</a:t>
                </a:r>
              </a:p>
            </p:txBody>
          </p:sp>
          <p:pic>
            <p:nvPicPr>
              <p:cNvPr id="95" name="図 94">
                <a:extLst>
                  <a:ext uri="{FF2B5EF4-FFF2-40B4-BE49-F238E27FC236}">
                    <a16:creationId xmlns:a16="http://schemas.microsoft.com/office/drawing/2014/main" id="{C612ED77-8EF5-B845-A792-430D435617D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35958"/>
              <a:stretch/>
            </p:blipFill>
            <p:spPr>
              <a:xfrm rot="16200000">
                <a:off x="4011121" y="482622"/>
                <a:ext cx="1006413" cy="530449"/>
              </a:xfrm>
              <a:prstGeom prst="rect">
                <a:avLst/>
              </a:prstGeom>
            </p:spPr>
          </p:pic>
          <p:cxnSp>
            <p:nvCxnSpPr>
              <p:cNvPr id="96" name="直線コネクタ 95">
                <a:extLst>
                  <a:ext uri="{FF2B5EF4-FFF2-40B4-BE49-F238E27FC236}">
                    <a16:creationId xmlns:a16="http://schemas.microsoft.com/office/drawing/2014/main" id="{E153215B-8CE1-394B-A407-8576053AC9E3}"/>
                  </a:ext>
                </a:extLst>
              </p:cNvPr>
              <p:cNvCxnSpPr/>
              <p:nvPr/>
            </p:nvCxnSpPr>
            <p:spPr>
              <a:xfrm>
                <a:off x="4105836" y="147028"/>
                <a:ext cx="0" cy="1368007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テキスト ボックス 96">
                <a:extLst>
                  <a:ext uri="{FF2B5EF4-FFF2-40B4-BE49-F238E27FC236}">
                    <a16:creationId xmlns:a16="http://schemas.microsoft.com/office/drawing/2014/main" id="{FD2F2865-F15E-F24F-A64B-463BA5FAB806}"/>
                  </a:ext>
                </a:extLst>
              </p:cNvPr>
              <p:cNvSpPr txBox="1"/>
              <p:nvPr/>
            </p:nvSpPr>
            <p:spPr>
              <a:xfrm>
                <a:off x="121253" y="443208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  <p:sp>
            <p:nvSpPr>
              <p:cNvPr id="98" name="テキスト ボックス 97">
                <a:extLst>
                  <a:ext uri="{FF2B5EF4-FFF2-40B4-BE49-F238E27FC236}">
                    <a16:creationId xmlns:a16="http://schemas.microsoft.com/office/drawing/2014/main" id="{1B2419D8-C428-9347-BF34-CB7958B1898F}"/>
                  </a:ext>
                </a:extLst>
              </p:cNvPr>
              <p:cNvSpPr txBox="1"/>
              <p:nvPr/>
            </p:nvSpPr>
            <p:spPr>
              <a:xfrm>
                <a:off x="4142344" y="1231157"/>
                <a:ext cx="7232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期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限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れ</a:t>
                </a:r>
                <a:endParaRPr kumimoji="1" lang="en-US" altLang="ja-JP" sz="700" dirty="0">
                  <a:solidFill>
                    <a:schemeClr val="bg1"/>
                  </a:solidFill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切り取り無効</a:t>
                </a:r>
              </a:p>
            </p:txBody>
          </p:sp>
          <p:sp>
            <p:nvSpPr>
              <p:cNvPr id="99" name="テキスト ボックス 98">
                <a:extLst>
                  <a:ext uri="{FF2B5EF4-FFF2-40B4-BE49-F238E27FC236}">
                    <a16:creationId xmlns:a16="http://schemas.microsoft.com/office/drawing/2014/main" id="{6B772DF1-D19D-7C4F-911F-B1445E1F18AC}"/>
                  </a:ext>
                </a:extLst>
              </p:cNvPr>
              <p:cNvSpPr txBox="1"/>
              <p:nvPr/>
            </p:nvSpPr>
            <p:spPr>
              <a:xfrm>
                <a:off x="116540" y="1153940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</p:grpSp>
        <p:grpSp>
          <p:nvGrpSpPr>
            <p:cNvPr id="81" name="グループ化 80">
              <a:extLst>
                <a:ext uri="{FF2B5EF4-FFF2-40B4-BE49-F238E27FC236}">
                  <a16:creationId xmlns:a16="http://schemas.microsoft.com/office/drawing/2014/main" id="{CF066D87-CEF7-BF4A-9632-025E77275AA0}"/>
                </a:ext>
              </a:extLst>
            </p:cNvPr>
            <p:cNvGrpSpPr/>
            <p:nvPr/>
          </p:nvGrpSpPr>
          <p:grpSpPr>
            <a:xfrm>
              <a:off x="5008886" y="152401"/>
              <a:ext cx="4769224" cy="1362634"/>
              <a:chOff x="116541" y="152401"/>
              <a:chExt cx="4769224" cy="1362634"/>
            </a:xfrm>
          </p:grpSpPr>
          <p:sp>
            <p:nvSpPr>
              <p:cNvPr id="85" name="正方形/長方形 84">
                <a:extLst>
                  <a:ext uri="{FF2B5EF4-FFF2-40B4-BE49-F238E27FC236}">
                    <a16:creationId xmlns:a16="http://schemas.microsoft.com/office/drawing/2014/main" id="{B622764F-16F1-194A-8526-6488CB0D784E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6" name="正方形/長方形 85">
                <a:extLst>
                  <a:ext uri="{FF2B5EF4-FFF2-40B4-BE49-F238E27FC236}">
                    <a16:creationId xmlns:a16="http://schemas.microsoft.com/office/drawing/2014/main" id="{7B6737AF-062C-F540-A829-87F981014DFC}"/>
                  </a:ext>
                </a:extLst>
              </p:cNvPr>
              <p:cNvSpPr/>
              <p:nvPr/>
            </p:nvSpPr>
            <p:spPr>
              <a:xfrm>
                <a:off x="127417" y="166254"/>
                <a:ext cx="775564" cy="1336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7" name="正方形/長方形 86">
                <a:extLst>
                  <a:ext uri="{FF2B5EF4-FFF2-40B4-BE49-F238E27FC236}">
                    <a16:creationId xmlns:a16="http://schemas.microsoft.com/office/drawing/2014/main" id="{789C89B6-EE78-7140-B79B-C955027B8415}"/>
                  </a:ext>
                </a:extLst>
              </p:cNvPr>
              <p:cNvSpPr/>
              <p:nvPr/>
            </p:nvSpPr>
            <p:spPr>
              <a:xfrm>
                <a:off x="1004880" y="248797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" name="テキスト ボックス 87">
                <a:extLst>
                  <a:ext uri="{FF2B5EF4-FFF2-40B4-BE49-F238E27FC236}">
                    <a16:creationId xmlns:a16="http://schemas.microsoft.com/office/drawing/2014/main" id="{5ED7BC29-A807-1C45-9CA2-D3B44EC117D5}"/>
                  </a:ext>
                </a:extLst>
              </p:cNvPr>
              <p:cNvSpPr txBox="1"/>
              <p:nvPr/>
            </p:nvSpPr>
            <p:spPr>
              <a:xfrm>
                <a:off x="930920" y="229561"/>
                <a:ext cx="157956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05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このチケットについて</a:t>
                </a:r>
                <a:endParaRPr lang="en-US" altLang="ja-JP" sz="105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  <p:sp>
            <p:nvSpPr>
              <p:cNvPr id="89" name="テキスト ボックス 88">
                <a:extLst>
                  <a:ext uri="{FF2B5EF4-FFF2-40B4-BE49-F238E27FC236}">
                    <a16:creationId xmlns:a16="http://schemas.microsoft.com/office/drawing/2014/main" id="{B6C10AB4-17E8-594C-97C7-5C58B1AB08FD}"/>
                  </a:ext>
                </a:extLst>
              </p:cNvPr>
              <p:cNvSpPr txBox="1"/>
              <p:nvPr/>
            </p:nvSpPr>
            <p:spPr>
              <a:xfrm>
                <a:off x="1004880" y="451174"/>
                <a:ext cx="3651913" cy="95410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・このチケットを先生に見せると、１０分間声を出してはいけなくなります。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・声を出したら、みんなからじっと真顔で見つめられます。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・担任の先生以外の時には使えません。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・このチケットを他の人にあげること、また売買はできません。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・表のバーコードに記された有効期限内に使いましょう。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・名前の無いもの、すでに切り取られたものは使用できません。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・カードの使用は一度きりです。常識の範囲内で楽しく使いましょう。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</p:grpSp>
        <p:grpSp>
          <p:nvGrpSpPr>
            <p:cNvPr id="82" name="グループ化 81">
              <a:extLst>
                <a:ext uri="{FF2B5EF4-FFF2-40B4-BE49-F238E27FC236}">
                  <a16:creationId xmlns:a16="http://schemas.microsoft.com/office/drawing/2014/main" id="{96096607-3362-B746-8C1B-59A56B51A69D}"/>
                </a:ext>
              </a:extLst>
            </p:cNvPr>
            <p:cNvGrpSpPr/>
            <p:nvPr/>
          </p:nvGrpSpPr>
          <p:grpSpPr>
            <a:xfrm>
              <a:off x="5053222" y="240585"/>
              <a:ext cx="697627" cy="1178053"/>
              <a:chOff x="4221164" y="1631445"/>
              <a:chExt cx="697627" cy="1178053"/>
            </a:xfrm>
          </p:grpSpPr>
          <p:sp>
            <p:nvSpPr>
              <p:cNvPr id="83" name="正方形/長方形 82">
                <a:extLst>
                  <a:ext uri="{FF2B5EF4-FFF2-40B4-BE49-F238E27FC236}">
                    <a16:creationId xmlns:a16="http://schemas.microsoft.com/office/drawing/2014/main" id="{E3D34B34-85A7-0B4E-8EDB-3C41176E900E}"/>
                  </a:ext>
                </a:extLst>
              </p:cNvPr>
              <p:cNvSpPr/>
              <p:nvPr/>
            </p:nvSpPr>
            <p:spPr>
              <a:xfrm>
                <a:off x="4249103" y="1631445"/>
                <a:ext cx="645504" cy="11780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" name="テキスト ボックス 83">
                <a:extLst>
                  <a:ext uri="{FF2B5EF4-FFF2-40B4-BE49-F238E27FC236}">
                    <a16:creationId xmlns:a16="http://schemas.microsoft.com/office/drawing/2014/main" id="{FC15D4E7-1E20-8140-A33F-6925B32B237C}"/>
                  </a:ext>
                </a:extLst>
              </p:cNvPr>
              <p:cNvSpPr txBox="1"/>
              <p:nvPr/>
            </p:nvSpPr>
            <p:spPr>
              <a:xfrm>
                <a:off x="4221164" y="1639657"/>
                <a:ext cx="69762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800">
                    <a:solidFill>
                      <a:schemeClr val="bg1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自分の名前</a:t>
                </a:r>
              </a:p>
            </p:txBody>
          </p:sp>
        </p:grpSp>
      </p:grp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3E93F031-A842-994E-BF9C-6F367C763FF2}"/>
              </a:ext>
            </a:extLst>
          </p:cNvPr>
          <p:cNvGrpSpPr/>
          <p:nvPr/>
        </p:nvGrpSpPr>
        <p:grpSpPr>
          <a:xfrm>
            <a:off x="57653" y="5319111"/>
            <a:ext cx="9730232" cy="1391906"/>
            <a:chOff x="47878" y="147028"/>
            <a:chExt cx="9730232" cy="1391906"/>
          </a:xfrm>
        </p:grpSpPr>
        <p:grpSp>
          <p:nvGrpSpPr>
            <p:cNvPr id="101" name="グループ化 100">
              <a:extLst>
                <a:ext uri="{FF2B5EF4-FFF2-40B4-BE49-F238E27FC236}">
                  <a16:creationId xmlns:a16="http://schemas.microsoft.com/office/drawing/2014/main" id="{ED3E098A-DC87-8447-B3C0-A6A673D54A9C}"/>
                </a:ext>
              </a:extLst>
            </p:cNvPr>
            <p:cNvGrpSpPr/>
            <p:nvPr/>
          </p:nvGrpSpPr>
          <p:grpSpPr>
            <a:xfrm>
              <a:off x="47878" y="147028"/>
              <a:ext cx="4837887" cy="1391906"/>
              <a:chOff x="47878" y="147028"/>
              <a:chExt cx="4837887" cy="1391906"/>
            </a:xfrm>
          </p:grpSpPr>
          <p:sp>
            <p:nvSpPr>
              <p:cNvPr id="111" name="正方形/長方形 110">
                <a:extLst>
                  <a:ext uri="{FF2B5EF4-FFF2-40B4-BE49-F238E27FC236}">
                    <a16:creationId xmlns:a16="http://schemas.microsoft.com/office/drawing/2014/main" id="{4BE243A9-62A7-5B46-B0AB-9C216C7B1D54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" name="正方形/長方形 111">
                <a:extLst>
                  <a:ext uri="{FF2B5EF4-FFF2-40B4-BE49-F238E27FC236}">
                    <a16:creationId xmlns:a16="http://schemas.microsoft.com/office/drawing/2014/main" id="{3F8AF22F-95F4-354B-98B9-5F24C1AD954C}"/>
                  </a:ext>
                </a:extLst>
              </p:cNvPr>
              <p:cNvSpPr/>
              <p:nvPr/>
            </p:nvSpPr>
            <p:spPr>
              <a:xfrm>
                <a:off x="4109300" y="163068"/>
                <a:ext cx="765422" cy="134339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" name="正方形/長方形 112">
                <a:extLst>
                  <a:ext uri="{FF2B5EF4-FFF2-40B4-BE49-F238E27FC236}">
                    <a16:creationId xmlns:a16="http://schemas.microsoft.com/office/drawing/2014/main" id="{93F19932-8BE0-574D-B8E0-056A79EA84F6}"/>
                  </a:ext>
                </a:extLst>
              </p:cNvPr>
              <p:cNvSpPr/>
              <p:nvPr/>
            </p:nvSpPr>
            <p:spPr>
              <a:xfrm>
                <a:off x="213546" y="240585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" name="テキスト ボックス 113">
                <a:extLst>
                  <a:ext uri="{FF2B5EF4-FFF2-40B4-BE49-F238E27FC236}">
                    <a16:creationId xmlns:a16="http://schemas.microsoft.com/office/drawing/2014/main" id="{FDDB6C28-E8BC-5046-BF61-9D5AD532F97D}"/>
                  </a:ext>
                </a:extLst>
              </p:cNvPr>
              <p:cNvSpPr txBox="1"/>
              <p:nvPr/>
            </p:nvSpPr>
            <p:spPr>
              <a:xfrm>
                <a:off x="146022" y="181343"/>
                <a:ext cx="34676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Special</a:t>
                </a:r>
                <a:r>
                  <a:rPr kumimoji="1" lang="ja-JP" altLang="en-US" b="1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sushiki" panose="02000609000000000000" pitchFamily="49" charset="-128"/>
                    <a:cs typeface="Phosphate Solid" panose="02000506050000020004" pitchFamily="2" charset="0"/>
                  </a:rPr>
                  <a:t> </a:t>
                </a:r>
                <a:r>
                  <a:rPr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T</a:t>
                </a:r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icket for 6-1 members</a:t>
                </a:r>
                <a:endParaRPr kumimoji="1" lang="ja-JP" altLang="en-US" b="1">
                  <a:pattFill prst="pct90">
                    <a:fgClr>
                      <a:srgbClr val="E3DBD5"/>
                    </a:fgClr>
                    <a:bgClr>
                      <a:schemeClr val="bg1"/>
                    </a:bgClr>
                  </a:patt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Phosphate Solid" panose="02000506050000020004" pitchFamily="2" charset="0"/>
                  <a:ea typeface="sushiki" panose="02000609000000000000" pitchFamily="49" charset="-128"/>
                  <a:cs typeface="Phosphate Solid" panose="02000506050000020004" pitchFamily="2" charset="0"/>
                </a:endParaRPr>
              </a:p>
            </p:txBody>
          </p:sp>
          <p:sp>
            <p:nvSpPr>
              <p:cNvPr id="115" name="テキスト ボックス 114">
                <a:extLst>
                  <a:ext uri="{FF2B5EF4-FFF2-40B4-BE49-F238E27FC236}">
                    <a16:creationId xmlns:a16="http://schemas.microsoft.com/office/drawing/2014/main" id="{DAC79074-CDBC-0446-B123-828EE13F6EF7}"/>
                  </a:ext>
                </a:extLst>
              </p:cNvPr>
              <p:cNvSpPr txBox="1"/>
              <p:nvPr/>
            </p:nvSpPr>
            <p:spPr>
              <a:xfrm>
                <a:off x="47878" y="558751"/>
                <a:ext cx="409446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4000">
                    <a:solidFill>
                      <a:srgbClr val="D5FC79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当ててくれ券</a:t>
                </a:r>
              </a:p>
            </p:txBody>
          </p:sp>
          <p:pic>
            <p:nvPicPr>
              <p:cNvPr id="116" name="図 115">
                <a:extLst>
                  <a:ext uri="{FF2B5EF4-FFF2-40B4-BE49-F238E27FC236}">
                    <a16:creationId xmlns:a16="http://schemas.microsoft.com/office/drawing/2014/main" id="{55952698-6266-C745-BFB9-E4760ED8BF4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35958"/>
              <a:stretch/>
            </p:blipFill>
            <p:spPr>
              <a:xfrm rot="16200000">
                <a:off x="4011121" y="482622"/>
                <a:ext cx="1006413" cy="530449"/>
              </a:xfrm>
              <a:prstGeom prst="rect">
                <a:avLst/>
              </a:prstGeom>
            </p:spPr>
          </p:pic>
          <p:cxnSp>
            <p:nvCxnSpPr>
              <p:cNvPr id="117" name="直線コネクタ 116">
                <a:extLst>
                  <a:ext uri="{FF2B5EF4-FFF2-40B4-BE49-F238E27FC236}">
                    <a16:creationId xmlns:a16="http://schemas.microsoft.com/office/drawing/2014/main" id="{4BCA9E4C-AB52-124D-90A8-C275FAF667B4}"/>
                  </a:ext>
                </a:extLst>
              </p:cNvPr>
              <p:cNvCxnSpPr/>
              <p:nvPr/>
            </p:nvCxnSpPr>
            <p:spPr>
              <a:xfrm>
                <a:off x="4105836" y="147028"/>
                <a:ext cx="0" cy="1368007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" name="テキスト ボックス 117">
                <a:extLst>
                  <a:ext uri="{FF2B5EF4-FFF2-40B4-BE49-F238E27FC236}">
                    <a16:creationId xmlns:a16="http://schemas.microsoft.com/office/drawing/2014/main" id="{0DCD8E2D-E4C0-BD41-B502-63315489163E}"/>
                  </a:ext>
                </a:extLst>
              </p:cNvPr>
              <p:cNvSpPr txBox="1"/>
              <p:nvPr/>
            </p:nvSpPr>
            <p:spPr>
              <a:xfrm>
                <a:off x="121253" y="443208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  <p:sp>
            <p:nvSpPr>
              <p:cNvPr id="119" name="テキスト ボックス 118">
                <a:extLst>
                  <a:ext uri="{FF2B5EF4-FFF2-40B4-BE49-F238E27FC236}">
                    <a16:creationId xmlns:a16="http://schemas.microsoft.com/office/drawing/2014/main" id="{EFDDCA1A-456B-1349-8BDD-21E4AF9478AD}"/>
                  </a:ext>
                </a:extLst>
              </p:cNvPr>
              <p:cNvSpPr txBox="1"/>
              <p:nvPr/>
            </p:nvSpPr>
            <p:spPr>
              <a:xfrm>
                <a:off x="4142344" y="1231157"/>
                <a:ext cx="7232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期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限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れ</a:t>
                </a:r>
                <a:endParaRPr kumimoji="1" lang="en-US" altLang="ja-JP" sz="700" dirty="0">
                  <a:solidFill>
                    <a:schemeClr val="bg1"/>
                  </a:solidFill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切り取り無効</a:t>
                </a:r>
              </a:p>
            </p:txBody>
          </p:sp>
          <p:sp>
            <p:nvSpPr>
              <p:cNvPr id="120" name="テキスト ボックス 119">
                <a:extLst>
                  <a:ext uri="{FF2B5EF4-FFF2-40B4-BE49-F238E27FC236}">
                    <a16:creationId xmlns:a16="http://schemas.microsoft.com/office/drawing/2014/main" id="{F69CE802-C36C-0347-BADA-1779E3F52AB5}"/>
                  </a:ext>
                </a:extLst>
              </p:cNvPr>
              <p:cNvSpPr txBox="1"/>
              <p:nvPr/>
            </p:nvSpPr>
            <p:spPr>
              <a:xfrm>
                <a:off x="116540" y="1153940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</p:grpSp>
        <p:grpSp>
          <p:nvGrpSpPr>
            <p:cNvPr id="102" name="グループ化 101">
              <a:extLst>
                <a:ext uri="{FF2B5EF4-FFF2-40B4-BE49-F238E27FC236}">
                  <a16:creationId xmlns:a16="http://schemas.microsoft.com/office/drawing/2014/main" id="{EF9A116A-72BE-D345-AD39-69DA246F8C00}"/>
                </a:ext>
              </a:extLst>
            </p:cNvPr>
            <p:cNvGrpSpPr/>
            <p:nvPr/>
          </p:nvGrpSpPr>
          <p:grpSpPr>
            <a:xfrm>
              <a:off x="5008886" y="152401"/>
              <a:ext cx="4769224" cy="1362634"/>
              <a:chOff x="116541" y="152401"/>
              <a:chExt cx="4769224" cy="1362634"/>
            </a:xfrm>
          </p:grpSpPr>
          <p:sp>
            <p:nvSpPr>
              <p:cNvPr id="106" name="正方形/長方形 105">
                <a:extLst>
                  <a:ext uri="{FF2B5EF4-FFF2-40B4-BE49-F238E27FC236}">
                    <a16:creationId xmlns:a16="http://schemas.microsoft.com/office/drawing/2014/main" id="{49AC70DF-882E-FF44-B39C-6DEB71123454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" name="正方形/長方形 106">
                <a:extLst>
                  <a:ext uri="{FF2B5EF4-FFF2-40B4-BE49-F238E27FC236}">
                    <a16:creationId xmlns:a16="http://schemas.microsoft.com/office/drawing/2014/main" id="{6D6966AB-D0F1-7C46-9EE6-F21AFD4AC20A}"/>
                  </a:ext>
                </a:extLst>
              </p:cNvPr>
              <p:cNvSpPr/>
              <p:nvPr/>
            </p:nvSpPr>
            <p:spPr>
              <a:xfrm>
                <a:off x="127417" y="166254"/>
                <a:ext cx="775564" cy="1336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" name="正方形/長方形 107">
                <a:extLst>
                  <a:ext uri="{FF2B5EF4-FFF2-40B4-BE49-F238E27FC236}">
                    <a16:creationId xmlns:a16="http://schemas.microsoft.com/office/drawing/2014/main" id="{5376C174-CF4B-6B4C-B818-1210342B8F39}"/>
                  </a:ext>
                </a:extLst>
              </p:cNvPr>
              <p:cNvSpPr/>
              <p:nvPr/>
            </p:nvSpPr>
            <p:spPr>
              <a:xfrm>
                <a:off x="1004880" y="248797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" name="テキスト ボックス 108">
                <a:extLst>
                  <a:ext uri="{FF2B5EF4-FFF2-40B4-BE49-F238E27FC236}">
                    <a16:creationId xmlns:a16="http://schemas.microsoft.com/office/drawing/2014/main" id="{8B54F95F-436D-6F48-AFD1-A20C6DF4E197}"/>
                  </a:ext>
                </a:extLst>
              </p:cNvPr>
              <p:cNvSpPr txBox="1"/>
              <p:nvPr/>
            </p:nvSpPr>
            <p:spPr>
              <a:xfrm>
                <a:off x="930920" y="229561"/>
                <a:ext cx="157956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05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このチケットについて</a:t>
                </a:r>
                <a:endParaRPr lang="en-US" altLang="ja-JP" sz="105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  <p:sp>
            <p:nvSpPr>
              <p:cNvPr id="110" name="テキスト ボックス 109">
                <a:extLst>
                  <a:ext uri="{FF2B5EF4-FFF2-40B4-BE49-F238E27FC236}">
                    <a16:creationId xmlns:a16="http://schemas.microsoft.com/office/drawing/2014/main" id="{CA65BDC8-2CAC-584E-BD6D-7ACD2695F2FB}"/>
                  </a:ext>
                </a:extLst>
              </p:cNvPr>
              <p:cNvSpPr txBox="1"/>
              <p:nvPr/>
            </p:nvSpPr>
            <p:spPr>
              <a:xfrm>
                <a:off x="1004880" y="451174"/>
                <a:ext cx="3651913" cy="95410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・このチケットを先生に見せると、１０分優先的に指名されます。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・発表の時などに使えます。係などの重要な決め事の時には使えません。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・担任の先生以外の時には使えません。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・このチケットを他の人にあげること、また売買はできません。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・表のバーコードに記された有効期限内に使いましょう。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・名前の無いもの、すでに切り取られたものは使用できません。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・カードの使用は一度きりです。常識の範囲内で楽しく使いましょう。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</p:grpSp>
        <p:grpSp>
          <p:nvGrpSpPr>
            <p:cNvPr id="103" name="グループ化 102">
              <a:extLst>
                <a:ext uri="{FF2B5EF4-FFF2-40B4-BE49-F238E27FC236}">
                  <a16:creationId xmlns:a16="http://schemas.microsoft.com/office/drawing/2014/main" id="{5E1AAE70-19DE-634A-8509-CB6C96A21485}"/>
                </a:ext>
              </a:extLst>
            </p:cNvPr>
            <p:cNvGrpSpPr/>
            <p:nvPr/>
          </p:nvGrpSpPr>
          <p:grpSpPr>
            <a:xfrm>
              <a:off x="5053222" y="240585"/>
              <a:ext cx="697627" cy="1178053"/>
              <a:chOff x="4221164" y="1631445"/>
              <a:chExt cx="697627" cy="1178053"/>
            </a:xfrm>
          </p:grpSpPr>
          <p:sp>
            <p:nvSpPr>
              <p:cNvPr id="104" name="正方形/長方形 103">
                <a:extLst>
                  <a:ext uri="{FF2B5EF4-FFF2-40B4-BE49-F238E27FC236}">
                    <a16:creationId xmlns:a16="http://schemas.microsoft.com/office/drawing/2014/main" id="{DBA5C71B-AEF8-9841-9A5B-A8739E9FA910}"/>
                  </a:ext>
                </a:extLst>
              </p:cNvPr>
              <p:cNvSpPr/>
              <p:nvPr/>
            </p:nvSpPr>
            <p:spPr>
              <a:xfrm>
                <a:off x="4249103" y="1631445"/>
                <a:ext cx="645504" cy="11780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" name="テキスト ボックス 104">
                <a:extLst>
                  <a:ext uri="{FF2B5EF4-FFF2-40B4-BE49-F238E27FC236}">
                    <a16:creationId xmlns:a16="http://schemas.microsoft.com/office/drawing/2014/main" id="{892A7972-D6C4-7E4A-8040-224F5A31E19E}"/>
                  </a:ext>
                </a:extLst>
              </p:cNvPr>
              <p:cNvSpPr txBox="1"/>
              <p:nvPr/>
            </p:nvSpPr>
            <p:spPr>
              <a:xfrm>
                <a:off x="4221164" y="1639657"/>
                <a:ext cx="69762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800">
                    <a:solidFill>
                      <a:schemeClr val="bg1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自分の名前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38517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4FF6B02E-A092-824F-8BE3-06D1EACE4DF9}"/>
              </a:ext>
            </a:extLst>
          </p:cNvPr>
          <p:cNvGrpSpPr/>
          <p:nvPr/>
        </p:nvGrpSpPr>
        <p:grpSpPr>
          <a:xfrm>
            <a:off x="116540" y="147028"/>
            <a:ext cx="9661570" cy="1391906"/>
            <a:chOff x="116540" y="147028"/>
            <a:chExt cx="9661570" cy="1391906"/>
          </a:xfrm>
        </p:grpSpPr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1AFE19AC-34AF-894C-951E-884EEA18B5CB}"/>
                </a:ext>
              </a:extLst>
            </p:cNvPr>
            <p:cNvGrpSpPr/>
            <p:nvPr/>
          </p:nvGrpSpPr>
          <p:grpSpPr>
            <a:xfrm>
              <a:off x="116540" y="147028"/>
              <a:ext cx="4769225" cy="1391906"/>
              <a:chOff x="116540" y="147028"/>
              <a:chExt cx="4769225" cy="1391906"/>
            </a:xfrm>
          </p:grpSpPr>
          <p:sp>
            <p:nvSpPr>
              <p:cNvPr id="4" name="正方形/長方形 3">
                <a:extLst>
                  <a:ext uri="{FF2B5EF4-FFF2-40B4-BE49-F238E27FC236}">
                    <a16:creationId xmlns:a16="http://schemas.microsoft.com/office/drawing/2014/main" id="{31A166AF-1A1D-0D40-8C32-EAAF918BCD11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F7C7E9A7-44F7-B840-8339-62374E9FDAF3}"/>
                  </a:ext>
                </a:extLst>
              </p:cNvPr>
              <p:cNvSpPr/>
              <p:nvPr/>
            </p:nvSpPr>
            <p:spPr>
              <a:xfrm>
                <a:off x="4109300" y="163068"/>
                <a:ext cx="765422" cy="134339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D3B18DB6-DC8A-E346-A1DE-DC64321E0D1D}"/>
                  </a:ext>
                </a:extLst>
              </p:cNvPr>
              <p:cNvSpPr/>
              <p:nvPr/>
            </p:nvSpPr>
            <p:spPr>
              <a:xfrm>
                <a:off x="213546" y="240585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E6C2FD2C-474E-ED40-9F2B-1EDF7A5BB1F6}"/>
                  </a:ext>
                </a:extLst>
              </p:cNvPr>
              <p:cNvSpPr txBox="1"/>
              <p:nvPr/>
            </p:nvSpPr>
            <p:spPr>
              <a:xfrm>
                <a:off x="146022" y="181343"/>
                <a:ext cx="34676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Special</a:t>
                </a:r>
                <a:r>
                  <a:rPr kumimoji="1" lang="ja-JP" altLang="en-US" b="1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sushiki" panose="02000609000000000000" pitchFamily="49" charset="-128"/>
                    <a:cs typeface="Phosphate Solid" panose="02000506050000020004" pitchFamily="2" charset="0"/>
                  </a:rPr>
                  <a:t> </a:t>
                </a:r>
                <a:r>
                  <a:rPr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T</a:t>
                </a:r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icket for 6-1 members</a:t>
                </a:r>
                <a:endParaRPr kumimoji="1" lang="ja-JP" altLang="en-US" b="1">
                  <a:pattFill prst="pct90">
                    <a:fgClr>
                      <a:srgbClr val="E3DBD5"/>
                    </a:fgClr>
                    <a:bgClr>
                      <a:schemeClr val="bg1"/>
                    </a:bgClr>
                  </a:patt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Phosphate Solid" panose="02000506050000020004" pitchFamily="2" charset="0"/>
                  <a:ea typeface="sushiki" panose="02000609000000000000" pitchFamily="49" charset="-128"/>
                  <a:cs typeface="Phosphate Solid" panose="02000506050000020004" pitchFamily="2" charset="0"/>
                </a:endParaRPr>
              </a:p>
            </p:txBody>
          </p:sp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A5FA81D0-1DCB-2C4D-B876-7064EA5F5E56}"/>
                  </a:ext>
                </a:extLst>
              </p:cNvPr>
              <p:cNvSpPr txBox="1"/>
              <p:nvPr/>
            </p:nvSpPr>
            <p:spPr>
              <a:xfrm>
                <a:off x="121252" y="595781"/>
                <a:ext cx="39566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3200">
                    <a:solidFill>
                      <a:srgbClr val="FF2F9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晴れの日トランプ券</a:t>
                </a:r>
              </a:p>
            </p:txBody>
          </p:sp>
          <p:pic>
            <p:nvPicPr>
              <p:cNvPr id="18" name="図 17">
                <a:extLst>
                  <a:ext uri="{FF2B5EF4-FFF2-40B4-BE49-F238E27FC236}">
                    <a16:creationId xmlns:a16="http://schemas.microsoft.com/office/drawing/2014/main" id="{F68DBC50-BF42-B348-9CB1-2B103FC2696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35958"/>
              <a:stretch/>
            </p:blipFill>
            <p:spPr>
              <a:xfrm rot="16200000">
                <a:off x="4011121" y="482622"/>
                <a:ext cx="1006413" cy="530449"/>
              </a:xfrm>
              <a:prstGeom prst="rect">
                <a:avLst/>
              </a:prstGeom>
            </p:spPr>
          </p:pic>
          <p:cxnSp>
            <p:nvCxnSpPr>
              <p:cNvPr id="20" name="直線コネクタ 19">
                <a:extLst>
                  <a:ext uri="{FF2B5EF4-FFF2-40B4-BE49-F238E27FC236}">
                    <a16:creationId xmlns:a16="http://schemas.microsoft.com/office/drawing/2014/main" id="{C2472D31-8EF1-0A41-9282-E1871212AB0E}"/>
                  </a:ext>
                </a:extLst>
              </p:cNvPr>
              <p:cNvCxnSpPr/>
              <p:nvPr/>
            </p:nvCxnSpPr>
            <p:spPr>
              <a:xfrm>
                <a:off x="4105836" y="147028"/>
                <a:ext cx="0" cy="1368007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9BD7209B-223B-5648-98F4-1212412FFD9E}"/>
                  </a:ext>
                </a:extLst>
              </p:cNvPr>
              <p:cNvSpPr txBox="1"/>
              <p:nvPr/>
            </p:nvSpPr>
            <p:spPr>
              <a:xfrm>
                <a:off x="121253" y="443208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EDE82FA3-6AD5-FA40-BA96-340D6359384E}"/>
                  </a:ext>
                </a:extLst>
              </p:cNvPr>
              <p:cNvSpPr txBox="1"/>
              <p:nvPr/>
            </p:nvSpPr>
            <p:spPr>
              <a:xfrm>
                <a:off x="4142344" y="1231157"/>
                <a:ext cx="7232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期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限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れ</a:t>
                </a:r>
                <a:endParaRPr kumimoji="1" lang="en-US" altLang="ja-JP" sz="700" dirty="0">
                  <a:solidFill>
                    <a:schemeClr val="bg1"/>
                  </a:solidFill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切り取り無効</a:t>
                </a:r>
              </a:p>
            </p:txBody>
          </p:sp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69F9B571-692D-E24A-8ABD-6196370902CD}"/>
                  </a:ext>
                </a:extLst>
              </p:cNvPr>
              <p:cNvSpPr txBox="1"/>
              <p:nvPr/>
            </p:nvSpPr>
            <p:spPr>
              <a:xfrm>
                <a:off x="116540" y="1153940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</p:grpSp>
        <p:grpSp>
          <p:nvGrpSpPr>
            <p:cNvPr id="30" name="グループ化 29">
              <a:extLst>
                <a:ext uri="{FF2B5EF4-FFF2-40B4-BE49-F238E27FC236}">
                  <a16:creationId xmlns:a16="http://schemas.microsoft.com/office/drawing/2014/main" id="{33CD7C7E-4159-0B43-B22D-9CA6186DB3B7}"/>
                </a:ext>
              </a:extLst>
            </p:cNvPr>
            <p:cNvGrpSpPr/>
            <p:nvPr/>
          </p:nvGrpSpPr>
          <p:grpSpPr>
            <a:xfrm>
              <a:off x="5008886" y="152401"/>
              <a:ext cx="4769224" cy="1362634"/>
              <a:chOff x="116541" y="152401"/>
              <a:chExt cx="4769224" cy="1362634"/>
            </a:xfrm>
          </p:grpSpPr>
          <p:sp>
            <p:nvSpPr>
              <p:cNvPr id="31" name="正方形/長方形 30">
                <a:extLst>
                  <a:ext uri="{FF2B5EF4-FFF2-40B4-BE49-F238E27FC236}">
                    <a16:creationId xmlns:a16="http://schemas.microsoft.com/office/drawing/2014/main" id="{30403ADB-ECBD-C541-9032-E1CC89A8C911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正方形/長方形 31">
                <a:extLst>
                  <a:ext uri="{FF2B5EF4-FFF2-40B4-BE49-F238E27FC236}">
                    <a16:creationId xmlns:a16="http://schemas.microsoft.com/office/drawing/2014/main" id="{57FF116B-2C26-8D44-9F78-E4BDFDD6860B}"/>
                  </a:ext>
                </a:extLst>
              </p:cNvPr>
              <p:cNvSpPr/>
              <p:nvPr/>
            </p:nvSpPr>
            <p:spPr>
              <a:xfrm>
                <a:off x="127417" y="166254"/>
                <a:ext cx="775564" cy="1336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正方形/長方形 32">
                <a:extLst>
                  <a:ext uri="{FF2B5EF4-FFF2-40B4-BE49-F238E27FC236}">
                    <a16:creationId xmlns:a16="http://schemas.microsoft.com/office/drawing/2014/main" id="{44BF367E-7C8B-1646-91EC-47204E9DBEB9}"/>
                  </a:ext>
                </a:extLst>
              </p:cNvPr>
              <p:cNvSpPr/>
              <p:nvPr/>
            </p:nvSpPr>
            <p:spPr>
              <a:xfrm>
                <a:off x="1004880" y="248797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AC6937D7-11A3-B346-BD69-FA0B1D86F981}"/>
                  </a:ext>
                </a:extLst>
              </p:cNvPr>
              <p:cNvSpPr txBox="1"/>
              <p:nvPr/>
            </p:nvSpPr>
            <p:spPr>
              <a:xfrm>
                <a:off x="930920" y="229561"/>
                <a:ext cx="157956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05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このチケットについて</a:t>
                </a:r>
                <a:endParaRPr lang="en-US" altLang="ja-JP" sz="105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E930490C-5CF2-974A-B4E8-4BDCDA1B31BE}"/>
                  </a:ext>
                </a:extLst>
              </p:cNvPr>
              <p:cNvSpPr txBox="1"/>
              <p:nvPr/>
            </p:nvSpPr>
            <p:spPr>
              <a:xfrm>
                <a:off x="1004880" y="451174"/>
                <a:ext cx="3651913" cy="95410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・このチケットを先生に見せると、クラスのみんなが晴れの日でもカード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　ゲームをすることができます。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・担任の先生以外の時には使えません。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・このチケットを他の人にあげること、また売買はできません。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・表のバーコードに記された有効期限内に使いましょう。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・名前の無いもの、すでに切り取られたものは使用できません。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・カードの使用は一度きりです。常識の範囲内で楽しく使いましょう。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</p:grpSp>
        <p:grpSp>
          <p:nvGrpSpPr>
            <p:cNvPr id="53" name="グループ化 52">
              <a:extLst>
                <a:ext uri="{FF2B5EF4-FFF2-40B4-BE49-F238E27FC236}">
                  <a16:creationId xmlns:a16="http://schemas.microsoft.com/office/drawing/2014/main" id="{C354849D-38E4-FE41-BCA1-82EBFB266E14}"/>
                </a:ext>
              </a:extLst>
            </p:cNvPr>
            <p:cNvGrpSpPr/>
            <p:nvPr/>
          </p:nvGrpSpPr>
          <p:grpSpPr>
            <a:xfrm>
              <a:off x="5053222" y="240585"/>
              <a:ext cx="697627" cy="1178053"/>
              <a:chOff x="4221164" y="1631445"/>
              <a:chExt cx="697627" cy="1178053"/>
            </a:xfrm>
          </p:grpSpPr>
          <p:sp>
            <p:nvSpPr>
              <p:cNvPr id="51" name="正方形/長方形 50">
                <a:extLst>
                  <a:ext uri="{FF2B5EF4-FFF2-40B4-BE49-F238E27FC236}">
                    <a16:creationId xmlns:a16="http://schemas.microsoft.com/office/drawing/2014/main" id="{C827E758-7DBE-DB47-954F-2839A4446220}"/>
                  </a:ext>
                </a:extLst>
              </p:cNvPr>
              <p:cNvSpPr/>
              <p:nvPr/>
            </p:nvSpPr>
            <p:spPr>
              <a:xfrm>
                <a:off x="4249103" y="1631445"/>
                <a:ext cx="645504" cy="11780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903BFB68-416C-8A42-BDEE-65BF4B95623C}"/>
                  </a:ext>
                </a:extLst>
              </p:cNvPr>
              <p:cNvSpPr txBox="1"/>
              <p:nvPr/>
            </p:nvSpPr>
            <p:spPr>
              <a:xfrm>
                <a:off x="4221164" y="1639657"/>
                <a:ext cx="69762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800">
                    <a:solidFill>
                      <a:schemeClr val="bg1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自分の名前</a:t>
                </a:r>
              </a:p>
            </p:txBody>
          </p:sp>
        </p:grpSp>
      </p:grp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B77290F1-948D-BD4D-8D4A-DDDE663906DC}"/>
              </a:ext>
            </a:extLst>
          </p:cNvPr>
          <p:cNvGrpSpPr/>
          <p:nvPr/>
        </p:nvGrpSpPr>
        <p:grpSpPr>
          <a:xfrm>
            <a:off x="126315" y="1871056"/>
            <a:ext cx="9661570" cy="1391906"/>
            <a:chOff x="116540" y="147028"/>
            <a:chExt cx="9661570" cy="1391906"/>
          </a:xfrm>
        </p:grpSpPr>
        <p:grpSp>
          <p:nvGrpSpPr>
            <p:cNvPr id="59" name="グループ化 58">
              <a:extLst>
                <a:ext uri="{FF2B5EF4-FFF2-40B4-BE49-F238E27FC236}">
                  <a16:creationId xmlns:a16="http://schemas.microsoft.com/office/drawing/2014/main" id="{A3D74AA4-C44C-BA48-8B4E-7C058DDE860C}"/>
                </a:ext>
              </a:extLst>
            </p:cNvPr>
            <p:cNvGrpSpPr/>
            <p:nvPr/>
          </p:nvGrpSpPr>
          <p:grpSpPr>
            <a:xfrm>
              <a:off x="116540" y="147028"/>
              <a:ext cx="4769225" cy="1391906"/>
              <a:chOff x="116540" y="147028"/>
              <a:chExt cx="4769225" cy="1391906"/>
            </a:xfrm>
          </p:grpSpPr>
          <p:sp>
            <p:nvSpPr>
              <p:cNvPr id="69" name="正方形/長方形 68">
                <a:extLst>
                  <a:ext uri="{FF2B5EF4-FFF2-40B4-BE49-F238E27FC236}">
                    <a16:creationId xmlns:a16="http://schemas.microsoft.com/office/drawing/2014/main" id="{8BEC3150-2CF2-F44A-B973-3CD4071325E0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正方形/長方形 69">
                <a:extLst>
                  <a:ext uri="{FF2B5EF4-FFF2-40B4-BE49-F238E27FC236}">
                    <a16:creationId xmlns:a16="http://schemas.microsoft.com/office/drawing/2014/main" id="{B234DCC5-2EE8-7541-939F-E5314B2DC91D}"/>
                  </a:ext>
                </a:extLst>
              </p:cNvPr>
              <p:cNvSpPr/>
              <p:nvPr/>
            </p:nvSpPr>
            <p:spPr>
              <a:xfrm>
                <a:off x="4109300" y="163068"/>
                <a:ext cx="765422" cy="134339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正方形/長方形 70">
                <a:extLst>
                  <a:ext uri="{FF2B5EF4-FFF2-40B4-BE49-F238E27FC236}">
                    <a16:creationId xmlns:a16="http://schemas.microsoft.com/office/drawing/2014/main" id="{EE135595-EB90-9F4A-B8BC-AEB60BDE863A}"/>
                  </a:ext>
                </a:extLst>
              </p:cNvPr>
              <p:cNvSpPr/>
              <p:nvPr/>
            </p:nvSpPr>
            <p:spPr>
              <a:xfrm>
                <a:off x="213546" y="240585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" name="テキスト ボックス 71">
                <a:extLst>
                  <a:ext uri="{FF2B5EF4-FFF2-40B4-BE49-F238E27FC236}">
                    <a16:creationId xmlns:a16="http://schemas.microsoft.com/office/drawing/2014/main" id="{9074C15D-A8EE-B74C-B0BA-05B2A632DFD0}"/>
                  </a:ext>
                </a:extLst>
              </p:cNvPr>
              <p:cNvSpPr txBox="1"/>
              <p:nvPr/>
            </p:nvSpPr>
            <p:spPr>
              <a:xfrm>
                <a:off x="146022" y="181343"/>
                <a:ext cx="34676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Special</a:t>
                </a:r>
                <a:r>
                  <a:rPr kumimoji="1" lang="ja-JP" altLang="en-US" b="1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sushiki" panose="02000609000000000000" pitchFamily="49" charset="-128"/>
                    <a:cs typeface="Phosphate Solid" panose="02000506050000020004" pitchFamily="2" charset="0"/>
                  </a:rPr>
                  <a:t> </a:t>
                </a:r>
                <a:r>
                  <a:rPr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T</a:t>
                </a:r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icket for 6-1 members</a:t>
                </a:r>
                <a:endParaRPr kumimoji="1" lang="ja-JP" altLang="en-US" b="1">
                  <a:pattFill prst="pct90">
                    <a:fgClr>
                      <a:srgbClr val="E3DBD5"/>
                    </a:fgClr>
                    <a:bgClr>
                      <a:schemeClr val="bg1"/>
                    </a:bgClr>
                  </a:patt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Phosphate Solid" panose="02000506050000020004" pitchFamily="2" charset="0"/>
                  <a:ea typeface="sushiki" panose="02000609000000000000" pitchFamily="49" charset="-128"/>
                  <a:cs typeface="Phosphate Solid" panose="02000506050000020004" pitchFamily="2" charset="0"/>
                </a:endParaRPr>
              </a:p>
            </p:txBody>
          </p:sp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7387D712-BDAB-6D4B-B072-9FA54481B229}"/>
                  </a:ext>
                </a:extLst>
              </p:cNvPr>
              <p:cNvSpPr txBox="1"/>
              <p:nvPr/>
            </p:nvSpPr>
            <p:spPr>
              <a:xfrm>
                <a:off x="213546" y="558751"/>
                <a:ext cx="377566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000">
                    <a:solidFill>
                      <a:srgbClr val="76D6FF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レンタル券</a:t>
                </a:r>
                <a:endParaRPr kumimoji="1" lang="ja-JP" altLang="en-US" sz="4000">
                  <a:solidFill>
                    <a:srgbClr val="76D6FF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</p:txBody>
          </p:sp>
          <p:pic>
            <p:nvPicPr>
              <p:cNvPr id="74" name="図 73">
                <a:extLst>
                  <a:ext uri="{FF2B5EF4-FFF2-40B4-BE49-F238E27FC236}">
                    <a16:creationId xmlns:a16="http://schemas.microsoft.com/office/drawing/2014/main" id="{F4AEC99D-7ED8-724B-924D-B2365631C1A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35958"/>
              <a:stretch/>
            </p:blipFill>
            <p:spPr>
              <a:xfrm rot="16200000">
                <a:off x="4011121" y="482622"/>
                <a:ext cx="1006413" cy="530449"/>
              </a:xfrm>
              <a:prstGeom prst="rect">
                <a:avLst/>
              </a:prstGeom>
            </p:spPr>
          </p:pic>
          <p:cxnSp>
            <p:nvCxnSpPr>
              <p:cNvPr id="75" name="直線コネクタ 74">
                <a:extLst>
                  <a:ext uri="{FF2B5EF4-FFF2-40B4-BE49-F238E27FC236}">
                    <a16:creationId xmlns:a16="http://schemas.microsoft.com/office/drawing/2014/main" id="{E14AB0F2-2930-5845-93D3-2DAA2AF68067}"/>
                  </a:ext>
                </a:extLst>
              </p:cNvPr>
              <p:cNvCxnSpPr/>
              <p:nvPr/>
            </p:nvCxnSpPr>
            <p:spPr>
              <a:xfrm>
                <a:off x="4105836" y="147028"/>
                <a:ext cx="0" cy="1368007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テキスト ボックス 75">
                <a:extLst>
                  <a:ext uri="{FF2B5EF4-FFF2-40B4-BE49-F238E27FC236}">
                    <a16:creationId xmlns:a16="http://schemas.microsoft.com/office/drawing/2014/main" id="{E515B642-229E-964E-AD51-7D8C902A908F}"/>
                  </a:ext>
                </a:extLst>
              </p:cNvPr>
              <p:cNvSpPr txBox="1"/>
              <p:nvPr/>
            </p:nvSpPr>
            <p:spPr>
              <a:xfrm>
                <a:off x="121253" y="443208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8EDCDEF7-AAC5-C34B-BCBF-E819E4F760DD}"/>
                  </a:ext>
                </a:extLst>
              </p:cNvPr>
              <p:cNvSpPr txBox="1"/>
              <p:nvPr/>
            </p:nvSpPr>
            <p:spPr>
              <a:xfrm>
                <a:off x="4142344" y="1231157"/>
                <a:ext cx="7232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期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限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れ</a:t>
                </a:r>
                <a:endParaRPr kumimoji="1" lang="en-US" altLang="ja-JP" sz="700" dirty="0">
                  <a:solidFill>
                    <a:schemeClr val="bg1"/>
                  </a:solidFill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切り取り無効</a:t>
                </a:r>
              </a:p>
            </p:txBody>
          </p:sp>
          <p:sp>
            <p:nvSpPr>
              <p:cNvPr id="78" name="テキスト ボックス 77">
                <a:extLst>
                  <a:ext uri="{FF2B5EF4-FFF2-40B4-BE49-F238E27FC236}">
                    <a16:creationId xmlns:a16="http://schemas.microsoft.com/office/drawing/2014/main" id="{5CE20ADA-0AC5-F84A-B5BF-9AF307FCE2CB}"/>
                  </a:ext>
                </a:extLst>
              </p:cNvPr>
              <p:cNvSpPr txBox="1"/>
              <p:nvPr/>
            </p:nvSpPr>
            <p:spPr>
              <a:xfrm>
                <a:off x="116540" y="1153940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</p:grpSp>
        <p:grpSp>
          <p:nvGrpSpPr>
            <p:cNvPr id="60" name="グループ化 59">
              <a:extLst>
                <a:ext uri="{FF2B5EF4-FFF2-40B4-BE49-F238E27FC236}">
                  <a16:creationId xmlns:a16="http://schemas.microsoft.com/office/drawing/2014/main" id="{864E3E06-33E3-A840-9930-9CD0B32FE9F3}"/>
                </a:ext>
              </a:extLst>
            </p:cNvPr>
            <p:cNvGrpSpPr/>
            <p:nvPr/>
          </p:nvGrpSpPr>
          <p:grpSpPr>
            <a:xfrm>
              <a:off x="5008886" y="152401"/>
              <a:ext cx="4769224" cy="1362634"/>
              <a:chOff x="116541" y="152401"/>
              <a:chExt cx="4769224" cy="1362634"/>
            </a:xfrm>
          </p:grpSpPr>
          <p:sp>
            <p:nvSpPr>
              <p:cNvPr id="64" name="正方形/長方形 63">
                <a:extLst>
                  <a:ext uri="{FF2B5EF4-FFF2-40B4-BE49-F238E27FC236}">
                    <a16:creationId xmlns:a16="http://schemas.microsoft.com/office/drawing/2014/main" id="{B6105884-BA3C-FC44-863D-E65B419FBBA7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正方形/長方形 64">
                <a:extLst>
                  <a:ext uri="{FF2B5EF4-FFF2-40B4-BE49-F238E27FC236}">
                    <a16:creationId xmlns:a16="http://schemas.microsoft.com/office/drawing/2014/main" id="{6F4FB6B0-A6AE-AF4A-A450-AE4A527EA2F6}"/>
                  </a:ext>
                </a:extLst>
              </p:cNvPr>
              <p:cNvSpPr/>
              <p:nvPr/>
            </p:nvSpPr>
            <p:spPr>
              <a:xfrm>
                <a:off x="127417" y="166254"/>
                <a:ext cx="775564" cy="1336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正方形/長方形 65">
                <a:extLst>
                  <a:ext uri="{FF2B5EF4-FFF2-40B4-BE49-F238E27FC236}">
                    <a16:creationId xmlns:a16="http://schemas.microsoft.com/office/drawing/2014/main" id="{D45DADD6-9B3C-8D41-BBF6-40A4AD73F73C}"/>
                  </a:ext>
                </a:extLst>
              </p:cNvPr>
              <p:cNvSpPr/>
              <p:nvPr/>
            </p:nvSpPr>
            <p:spPr>
              <a:xfrm>
                <a:off x="1004880" y="248797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443BE932-090C-1B46-A549-E66C3203C493}"/>
                  </a:ext>
                </a:extLst>
              </p:cNvPr>
              <p:cNvSpPr txBox="1"/>
              <p:nvPr/>
            </p:nvSpPr>
            <p:spPr>
              <a:xfrm>
                <a:off x="930920" y="229561"/>
                <a:ext cx="157956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05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このチケットについて</a:t>
                </a:r>
                <a:endParaRPr lang="en-US" altLang="ja-JP" sz="105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D1C4F42B-B148-0649-8900-D5CCFDAE16C7}"/>
                  </a:ext>
                </a:extLst>
              </p:cNvPr>
              <p:cNvSpPr txBox="1"/>
              <p:nvPr/>
            </p:nvSpPr>
            <p:spPr>
              <a:xfrm>
                <a:off x="1004880" y="451174"/>
                <a:ext cx="3651913" cy="95410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・このチケットを先生に見せると、１日の間、先生のものを</a:t>
                </a:r>
                <a:r>
                  <a:rPr lang="en-US" altLang="ja-JP" sz="800" dirty="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1</a:t>
                </a:r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つ借りること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　ができます。個人情報に関わるものには使えません。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・担任の先生以外の時には使えません。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・このチケットを他の人にあげること、また売買はできません。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・表のバーコードに記された有効期限内に使いましょう。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・名前の無いもの、すでに切り取られたものは使用できません。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・カードの使用は一度きりです。常識の範囲内で楽しく使いましょう。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</p:grpSp>
        <p:grpSp>
          <p:nvGrpSpPr>
            <p:cNvPr id="61" name="グループ化 60">
              <a:extLst>
                <a:ext uri="{FF2B5EF4-FFF2-40B4-BE49-F238E27FC236}">
                  <a16:creationId xmlns:a16="http://schemas.microsoft.com/office/drawing/2014/main" id="{19E87BA8-3E9B-E446-AE14-410B14D9CB23}"/>
                </a:ext>
              </a:extLst>
            </p:cNvPr>
            <p:cNvGrpSpPr/>
            <p:nvPr/>
          </p:nvGrpSpPr>
          <p:grpSpPr>
            <a:xfrm>
              <a:off x="5053222" y="240585"/>
              <a:ext cx="697627" cy="1178053"/>
              <a:chOff x="4221164" y="1631445"/>
              <a:chExt cx="697627" cy="1178053"/>
            </a:xfrm>
          </p:grpSpPr>
          <p:sp>
            <p:nvSpPr>
              <p:cNvPr id="62" name="正方形/長方形 61">
                <a:extLst>
                  <a:ext uri="{FF2B5EF4-FFF2-40B4-BE49-F238E27FC236}">
                    <a16:creationId xmlns:a16="http://schemas.microsoft.com/office/drawing/2014/main" id="{5F8DDDEF-38D0-4342-87F4-6701CBABA467}"/>
                  </a:ext>
                </a:extLst>
              </p:cNvPr>
              <p:cNvSpPr/>
              <p:nvPr/>
            </p:nvSpPr>
            <p:spPr>
              <a:xfrm>
                <a:off x="4249103" y="1631445"/>
                <a:ext cx="645504" cy="11780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E5BAFCE0-D1A5-1141-AAF9-8DC4A5B9AFEA}"/>
                  </a:ext>
                </a:extLst>
              </p:cNvPr>
              <p:cNvSpPr txBox="1"/>
              <p:nvPr/>
            </p:nvSpPr>
            <p:spPr>
              <a:xfrm>
                <a:off x="4221164" y="1639657"/>
                <a:ext cx="69762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800">
                    <a:solidFill>
                      <a:schemeClr val="bg1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自分の名前</a:t>
                </a:r>
              </a:p>
            </p:txBody>
          </p:sp>
        </p:grpSp>
      </p:grp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DD53F7B9-ECF0-4B4C-AA65-8EC7805EBD54}"/>
              </a:ext>
            </a:extLst>
          </p:cNvPr>
          <p:cNvGrpSpPr/>
          <p:nvPr/>
        </p:nvGrpSpPr>
        <p:grpSpPr>
          <a:xfrm>
            <a:off x="29129" y="3595084"/>
            <a:ext cx="9758756" cy="1391906"/>
            <a:chOff x="19354" y="147028"/>
            <a:chExt cx="9758756" cy="1391906"/>
          </a:xfrm>
        </p:grpSpPr>
        <p:grpSp>
          <p:nvGrpSpPr>
            <p:cNvPr id="80" name="グループ化 79">
              <a:extLst>
                <a:ext uri="{FF2B5EF4-FFF2-40B4-BE49-F238E27FC236}">
                  <a16:creationId xmlns:a16="http://schemas.microsoft.com/office/drawing/2014/main" id="{F401C2E5-8296-3E47-9599-147F0FA49813}"/>
                </a:ext>
              </a:extLst>
            </p:cNvPr>
            <p:cNvGrpSpPr/>
            <p:nvPr/>
          </p:nvGrpSpPr>
          <p:grpSpPr>
            <a:xfrm>
              <a:off x="19354" y="147028"/>
              <a:ext cx="4866411" cy="1391906"/>
              <a:chOff x="19354" y="147028"/>
              <a:chExt cx="4866411" cy="1391906"/>
            </a:xfrm>
          </p:grpSpPr>
          <p:sp>
            <p:nvSpPr>
              <p:cNvPr id="90" name="正方形/長方形 89">
                <a:extLst>
                  <a:ext uri="{FF2B5EF4-FFF2-40B4-BE49-F238E27FC236}">
                    <a16:creationId xmlns:a16="http://schemas.microsoft.com/office/drawing/2014/main" id="{289EDB0C-0B77-B249-A6CE-BCC347D138F8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正方形/長方形 90">
                <a:extLst>
                  <a:ext uri="{FF2B5EF4-FFF2-40B4-BE49-F238E27FC236}">
                    <a16:creationId xmlns:a16="http://schemas.microsoft.com/office/drawing/2014/main" id="{7391E670-3462-6E48-BD4E-E5BD7AB848B3}"/>
                  </a:ext>
                </a:extLst>
              </p:cNvPr>
              <p:cNvSpPr/>
              <p:nvPr/>
            </p:nvSpPr>
            <p:spPr>
              <a:xfrm>
                <a:off x="4109300" y="163068"/>
                <a:ext cx="765422" cy="134339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2" name="正方形/長方形 91">
                <a:extLst>
                  <a:ext uri="{FF2B5EF4-FFF2-40B4-BE49-F238E27FC236}">
                    <a16:creationId xmlns:a16="http://schemas.microsoft.com/office/drawing/2014/main" id="{E9BBE3E1-566D-8243-ABEE-A6791EE5C58B}"/>
                  </a:ext>
                </a:extLst>
              </p:cNvPr>
              <p:cNvSpPr/>
              <p:nvPr/>
            </p:nvSpPr>
            <p:spPr>
              <a:xfrm>
                <a:off x="213546" y="240585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3" name="テキスト ボックス 92">
                <a:extLst>
                  <a:ext uri="{FF2B5EF4-FFF2-40B4-BE49-F238E27FC236}">
                    <a16:creationId xmlns:a16="http://schemas.microsoft.com/office/drawing/2014/main" id="{AEC9666F-B647-BE47-ACEC-E818760566F6}"/>
                  </a:ext>
                </a:extLst>
              </p:cNvPr>
              <p:cNvSpPr txBox="1"/>
              <p:nvPr/>
            </p:nvSpPr>
            <p:spPr>
              <a:xfrm>
                <a:off x="146022" y="181343"/>
                <a:ext cx="34676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Special</a:t>
                </a:r>
                <a:r>
                  <a:rPr kumimoji="1" lang="ja-JP" altLang="en-US" b="1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sushiki" panose="02000609000000000000" pitchFamily="49" charset="-128"/>
                    <a:cs typeface="Phosphate Solid" panose="02000506050000020004" pitchFamily="2" charset="0"/>
                  </a:rPr>
                  <a:t> </a:t>
                </a:r>
                <a:r>
                  <a:rPr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T</a:t>
                </a:r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icket for 6-1 members</a:t>
                </a:r>
                <a:endParaRPr kumimoji="1" lang="ja-JP" altLang="en-US" b="1">
                  <a:pattFill prst="pct90">
                    <a:fgClr>
                      <a:srgbClr val="E3DBD5"/>
                    </a:fgClr>
                    <a:bgClr>
                      <a:schemeClr val="bg1"/>
                    </a:bgClr>
                  </a:patt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Phosphate Solid" panose="02000506050000020004" pitchFamily="2" charset="0"/>
                  <a:ea typeface="sushiki" panose="02000609000000000000" pitchFamily="49" charset="-128"/>
                  <a:cs typeface="Phosphate Solid" panose="02000506050000020004" pitchFamily="2" charset="0"/>
                </a:endParaRPr>
              </a:p>
            </p:txBody>
          </p:sp>
          <p:sp>
            <p:nvSpPr>
              <p:cNvPr id="94" name="テキスト ボックス 93">
                <a:extLst>
                  <a:ext uri="{FF2B5EF4-FFF2-40B4-BE49-F238E27FC236}">
                    <a16:creationId xmlns:a16="http://schemas.microsoft.com/office/drawing/2014/main" id="{22AE487D-C9FB-044A-8DA1-B643F7DEC7F4}"/>
                  </a:ext>
                </a:extLst>
              </p:cNvPr>
              <p:cNvSpPr txBox="1"/>
              <p:nvPr/>
            </p:nvSpPr>
            <p:spPr>
              <a:xfrm>
                <a:off x="19354" y="558751"/>
                <a:ext cx="416108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4000">
                    <a:solidFill>
                      <a:srgbClr val="FF0000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堂々とサボり券</a:t>
                </a:r>
              </a:p>
            </p:txBody>
          </p:sp>
          <p:pic>
            <p:nvPicPr>
              <p:cNvPr id="95" name="図 94">
                <a:extLst>
                  <a:ext uri="{FF2B5EF4-FFF2-40B4-BE49-F238E27FC236}">
                    <a16:creationId xmlns:a16="http://schemas.microsoft.com/office/drawing/2014/main" id="{C612ED77-8EF5-B845-A792-430D435617D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35958"/>
              <a:stretch/>
            </p:blipFill>
            <p:spPr>
              <a:xfrm rot="16200000">
                <a:off x="4011121" y="482622"/>
                <a:ext cx="1006413" cy="530449"/>
              </a:xfrm>
              <a:prstGeom prst="rect">
                <a:avLst/>
              </a:prstGeom>
            </p:spPr>
          </p:pic>
          <p:cxnSp>
            <p:nvCxnSpPr>
              <p:cNvPr id="96" name="直線コネクタ 95">
                <a:extLst>
                  <a:ext uri="{FF2B5EF4-FFF2-40B4-BE49-F238E27FC236}">
                    <a16:creationId xmlns:a16="http://schemas.microsoft.com/office/drawing/2014/main" id="{E153215B-8CE1-394B-A407-8576053AC9E3}"/>
                  </a:ext>
                </a:extLst>
              </p:cNvPr>
              <p:cNvCxnSpPr/>
              <p:nvPr/>
            </p:nvCxnSpPr>
            <p:spPr>
              <a:xfrm>
                <a:off x="4105836" y="147028"/>
                <a:ext cx="0" cy="1368007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テキスト ボックス 96">
                <a:extLst>
                  <a:ext uri="{FF2B5EF4-FFF2-40B4-BE49-F238E27FC236}">
                    <a16:creationId xmlns:a16="http://schemas.microsoft.com/office/drawing/2014/main" id="{FD2F2865-F15E-F24F-A64B-463BA5FAB806}"/>
                  </a:ext>
                </a:extLst>
              </p:cNvPr>
              <p:cNvSpPr txBox="1"/>
              <p:nvPr/>
            </p:nvSpPr>
            <p:spPr>
              <a:xfrm>
                <a:off x="121253" y="443208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  <p:sp>
            <p:nvSpPr>
              <p:cNvPr id="98" name="テキスト ボックス 97">
                <a:extLst>
                  <a:ext uri="{FF2B5EF4-FFF2-40B4-BE49-F238E27FC236}">
                    <a16:creationId xmlns:a16="http://schemas.microsoft.com/office/drawing/2014/main" id="{1B2419D8-C428-9347-BF34-CB7958B1898F}"/>
                  </a:ext>
                </a:extLst>
              </p:cNvPr>
              <p:cNvSpPr txBox="1"/>
              <p:nvPr/>
            </p:nvSpPr>
            <p:spPr>
              <a:xfrm>
                <a:off x="4142344" y="1231157"/>
                <a:ext cx="7232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期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限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れ</a:t>
                </a:r>
                <a:endParaRPr kumimoji="1" lang="en-US" altLang="ja-JP" sz="700" dirty="0">
                  <a:solidFill>
                    <a:schemeClr val="bg1"/>
                  </a:solidFill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切り取り無効</a:t>
                </a:r>
              </a:p>
            </p:txBody>
          </p:sp>
          <p:sp>
            <p:nvSpPr>
              <p:cNvPr id="99" name="テキスト ボックス 98">
                <a:extLst>
                  <a:ext uri="{FF2B5EF4-FFF2-40B4-BE49-F238E27FC236}">
                    <a16:creationId xmlns:a16="http://schemas.microsoft.com/office/drawing/2014/main" id="{6B772DF1-D19D-7C4F-911F-B1445E1F18AC}"/>
                  </a:ext>
                </a:extLst>
              </p:cNvPr>
              <p:cNvSpPr txBox="1"/>
              <p:nvPr/>
            </p:nvSpPr>
            <p:spPr>
              <a:xfrm>
                <a:off x="116540" y="1153940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</p:grpSp>
        <p:grpSp>
          <p:nvGrpSpPr>
            <p:cNvPr id="81" name="グループ化 80">
              <a:extLst>
                <a:ext uri="{FF2B5EF4-FFF2-40B4-BE49-F238E27FC236}">
                  <a16:creationId xmlns:a16="http://schemas.microsoft.com/office/drawing/2014/main" id="{CF066D87-CEF7-BF4A-9632-025E77275AA0}"/>
                </a:ext>
              </a:extLst>
            </p:cNvPr>
            <p:cNvGrpSpPr/>
            <p:nvPr/>
          </p:nvGrpSpPr>
          <p:grpSpPr>
            <a:xfrm>
              <a:off x="5008886" y="152401"/>
              <a:ext cx="4769224" cy="1362634"/>
              <a:chOff x="116541" y="152401"/>
              <a:chExt cx="4769224" cy="1362634"/>
            </a:xfrm>
          </p:grpSpPr>
          <p:sp>
            <p:nvSpPr>
              <p:cNvPr id="85" name="正方形/長方形 84">
                <a:extLst>
                  <a:ext uri="{FF2B5EF4-FFF2-40B4-BE49-F238E27FC236}">
                    <a16:creationId xmlns:a16="http://schemas.microsoft.com/office/drawing/2014/main" id="{B622764F-16F1-194A-8526-6488CB0D784E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6" name="正方形/長方形 85">
                <a:extLst>
                  <a:ext uri="{FF2B5EF4-FFF2-40B4-BE49-F238E27FC236}">
                    <a16:creationId xmlns:a16="http://schemas.microsoft.com/office/drawing/2014/main" id="{7B6737AF-062C-F540-A829-87F981014DFC}"/>
                  </a:ext>
                </a:extLst>
              </p:cNvPr>
              <p:cNvSpPr/>
              <p:nvPr/>
            </p:nvSpPr>
            <p:spPr>
              <a:xfrm>
                <a:off x="127417" y="166254"/>
                <a:ext cx="775564" cy="1336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7" name="正方形/長方形 86">
                <a:extLst>
                  <a:ext uri="{FF2B5EF4-FFF2-40B4-BE49-F238E27FC236}">
                    <a16:creationId xmlns:a16="http://schemas.microsoft.com/office/drawing/2014/main" id="{789C89B6-EE78-7140-B79B-C955027B8415}"/>
                  </a:ext>
                </a:extLst>
              </p:cNvPr>
              <p:cNvSpPr/>
              <p:nvPr/>
            </p:nvSpPr>
            <p:spPr>
              <a:xfrm>
                <a:off x="1004880" y="248797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" name="テキスト ボックス 87">
                <a:extLst>
                  <a:ext uri="{FF2B5EF4-FFF2-40B4-BE49-F238E27FC236}">
                    <a16:creationId xmlns:a16="http://schemas.microsoft.com/office/drawing/2014/main" id="{5ED7BC29-A807-1C45-9CA2-D3B44EC117D5}"/>
                  </a:ext>
                </a:extLst>
              </p:cNvPr>
              <p:cNvSpPr txBox="1"/>
              <p:nvPr/>
            </p:nvSpPr>
            <p:spPr>
              <a:xfrm>
                <a:off x="930920" y="229561"/>
                <a:ext cx="157956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05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このチケットについて</a:t>
                </a:r>
                <a:endParaRPr lang="en-US" altLang="ja-JP" sz="105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  <p:sp>
            <p:nvSpPr>
              <p:cNvPr id="89" name="テキスト ボックス 88">
                <a:extLst>
                  <a:ext uri="{FF2B5EF4-FFF2-40B4-BE49-F238E27FC236}">
                    <a16:creationId xmlns:a16="http://schemas.microsoft.com/office/drawing/2014/main" id="{B6C10AB4-17E8-594C-97C7-5C58B1AB08FD}"/>
                  </a:ext>
                </a:extLst>
              </p:cNvPr>
              <p:cNvSpPr txBox="1"/>
              <p:nvPr/>
            </p:nvSpPr>
            <p:spPr>
              <a:xfrm>
                <a:off x="1004880" y="389619"/>
                <a:ext cx="3651913" cy="107721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・このチケットを先生に見せると、給食当番か掃除当番を１日休むことがで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　きます。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・人が足りない時には使えません。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・担任の先生以外の時には使えません。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・このチケットを他の人にあげること、また売買はできません。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・表のバーコードに記された有効期限内に使いましょう。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・名前の無いもの、すでに切り取られたものは使用できません。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・カードの使用は一度きりです。常識の範囲内で楽しく使いましょう。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</p:grpSp>
        <p:grpSp>
          <p:nvGrpSpPr>
            <p:cNvPr id="82" name="グループ化 81">
              <a:extLst>
                <a:ext uri="{FF2B5EF4-FFF2-40B4-BE49-F238E27FC236}">
                  <a16:creationId xmlns:a16="http://schemas.microsoft.com/office/drawing/2014/main" id="{96096607-3362-B746-8C1B-59A56B51A69D}"/>
                </a:ext>
              </a:extLst>
            </p:cNvPr>
            <p:cNvGrpSpPr/>
            <p:nvPr/>
          </p:nvGrpSpPr>
          <p:grpSpPr>
            <a:xfrm>
              <a:off x="5053222" y="240585"/>
              <a:ext cx="697627" cy="1178053"/>
              <a:chOff x="4221164" y="1631445"/>
              <a:chExt cx="697627" cy="1178053"/>
            </a:xfrm>
          </p:grpSpPr>
          <p:sp>
            <p:nvSpPr>
              <p:cNvPr id="83" name="正方形/長方形 82">
                <a:extLst>
                  <a:ext uri="{FF2B5EF4-FFF2-40B4-BE49-F238E27FC236}">
                    <a16:creationId xmlns:a16="http://schemas.microsoft.com/office/drawing/2014/main" id="{E3D34B34-85A7-0B4E-8EDB-3C41176E900E}"/>
                  </a:ext>
                </a:extLst>
              </p:cNvPr>
              <p:cNvSpPr/>
              <p:nvPr/>
            </p:nvSpPr>
            <p:spPr>
              <a:xfrm>
                <a:off x="4249103" y="1631445"/>
                <a:ext cx="645504" cy="11780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" name="テキスト ボックス 83">
                <a:extLst>
                  <a:ext uri="{FF2B5EF4-FFF2-40B4-BE49-F238E27FC236}">
                    <a16:creationId xmlns:a16="http://schemas.microsoft.com/office/drawing/2014/main" id="{FC15D4E7-1E20-8140-A33F-6925B32B237C}"/>
                  </a:ext>
                </a:extLst>
              </p:cNvPr>
              <p:cNvSpPr txBox="1"/>
              <p:nvPr/>
            </p:nvSpPr>
            <p:spPr>
              <a:xfrm>
                <a:off x="4221164" y="1639657"/>
                <a:ext cx="69762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800">
                    <a:solidFill>
                      <a:schemeClr val="bg1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自分の名前</a:t>
                </a:r>
              </a:p>
            </p:txBody>
          </p:sp>
        </p:grpSp>
      </p:grp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3E93F031-A842-994E-BF9C-6F367C763FF2}"/>
              </a:ext>
            </a:extLst>
          </p:cNvPr>
          <p:cNvGrpSpPr/>
          <p:nvPr/>
        </p:nvGrpSpPr>
        <p:grpSpPr>
          <a:xfrm>
            <a:off x="37775" y="5319111"/>
            <a:ext cx="9750110" cy="1391906"/>
            <a:chOff x="28000" y="147028"/>
            <a:chExt cx="9750110" cy="1391906"/>
          </a:xfrm>
        </p:grpSpPr>
        <p:grpSp>
          <p:nvGrpSpPr>
            <p:cNvPr id="101" name="グループ化 100">
              <a:extLst>
                <a:ext uri="{FF2B5EF4-FFF2-40B4-BE49-F238E27FC236}">
                  <a16:creationId xmlns:a16="http://schemas.microsoft.com/office/drawing/2014/main" id="{ED3E098A-DC87-8447-B3C0-A6A673D54A9C}"/>
                </a:ext>
              </a:extLst>
            </p:cNvPr>
            <p:cNvGrpSpPr/>
            <p:nvPr/>
          </p:nvGrpSpPr>
          <p:grpSpPr>
            <a:xfrm>
              <a:off x="28000" y="147028"/>
              <a:ext cx="4857765" cy="1391906"/>
              <a:chOff x="28000" y="147028"/>
              <a:chExt cx="4857765" cy="1391906"/>
            </a:xfrm>
          </p:grpSpPr>
          <p:sp>
            <p:nvSpPr>
              <p:cNvPr id="111" name="正方形/長方形 110">
                <a:extLst>
                  <a:ext uri="{FF2B5EF4-FFF2-40B4-BE49-F238E27FC236}">
                    <a16:creationId xmlns:a16="http://schemas.microsoft.com/office/drawing/2014/main" id="{4BE243A9-62A7-5B46-B0AB-9C216C7B1D54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" name="正方形/長方形 111">
                <a:extLst>
                  <a:ext uri="{FF2B5EF4-FFF2-40B4-BE49-F238E27FC236}">
                    <a16:creationId xmlns:a16="http://schemas.microsoft.com/office/drawing/2014/main" id="{3F8AF22F-95F4-354B-98B9-5F24C1AD954C}"/>
                  </a:ext>
                </a:extLst>
              </p:cNvPr>
              <p:cNvSpPr/>
              <p:nvPr/>
            </p:nvSpPr>
            <p:spPr>
              <a:xfrm>
                <a:off x="4109300" y="163068"/>
                <a:ext cx="765422" cy="134339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" name="正方形/長方形 112">
                <a:extLst>
                  <a:ext uri="{FF2B5EF4-FFF2-40B4-BE49-F238E27FC236}">
                    <a16:creationId xmlns:a16="http://schemas.microsoft.com/office/drawing/2014/main" id="{93F19932-8BE0-574D-B8E0-056A79EA84F6}"/>
                  </a:ext>
                </a:extLst>
              </p:cNvPr>
              <p:cNvSpPr/>
              <p:nvPr/>
            </p:nvSpPr>
            <p:spPr>
              <a:xfrm>
                <a:off x="213546" y="240585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" name="テキスト ボックス 113">
                <a:extLst>
                  <a:ext uri="{FF2B5EF4-FFF2-40B4-BE49-F238E27FC236}">
                    <a16:creationId xmlns:a16="http://schemas.microsoft.com/office/drawing/2014/main" id="{FDDB6C28-E8BC-5046-BF61-9D5AD532F97D}"/>
                  </a:ext>
                </a:extLst>
              </p:cNvPr>
              <p:cNvSpPr txBox="1"/>
              <p:nvPr/>
            </p:nvSpPr>
            <p:spPr>
              <a:xfrm>
                <a:off x="146022" y="181343"/>
                <a:ext cx="34676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Special</a:t>
                </a:r>
                <a:r>
                  <a:rPr kumimoji="1" lang="ja-JP" altLang="en-US" b="1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sushiki" panose="02000609000000000000" pitchFamily="49" charset="-128"/>
                    <a:cs typeface="Phosphate Solid" panose="02000506050000020004" pitchFamily="2" charset="0"/>
                  </a:rPr>
                  <a:t> </a:t>
                </a:r>
                <a:r>
                  <a:rPr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T</a:t>
                </a:r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icket for 6-1 members</a:t>
                </a:r>
                <a:endParaRPr kumimoji="1" lang="ja-JP" altLang="en-US" b="1">
                  <a:pattFill prst="pct90">
                    <a:fgClr>
                      <a:srgbClr val="E3DBD5"/>
                    </a:fgClr>
                    <a:bgClr>
                      <a:schemeClr val="bg1"/>
                    </a:bgClr>
                  </a:patt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Phosphate Solid" panose="02000506050000020004" pitchFamily="2" charset="0"/>
                  <a:ea typeface="sushiki" panose="02000609000000000000" pitchFamily="49" charset="-128"/>
                  <a:cs typeface="Phosphate Solid" panose="02000506050000020004" pitchFamily="2" charset="0"/>
                </a:endParaRPr>
              </a:p>
            </p:txBody>
          </p:sp>
          <p:sp>
            <p:nvSpPr>
              <p:cNvPr id="115" name="テキスト ボックス 114">
                <a:extLst>
                  <a:ext uri="{FF2B5EF4-FFF2-40B4-BE49-F238E27FC236}">
                    <a16:creationId xmlns:a16="http://schemas.microsoft.com/office/drawing/2014/main" id="{DAC79074-CDBC-0446-B123-828EE13F6EF7}"/>
                  </a:ext>
                </a:extLst>
              </p:cNvPr>
              <p:cNvSpPr txBox="1"/>
              <p:nvPr/>
            </p:nvSpPr>
            <p:spPr>
              <a:xfrm>
                <a:off x="28000" y="648202"/>
                <a:ext cx="4094465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3000" spc="-300">
                    <a:solidFill>
                      <a:srgbClr val="FF7E79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たまにはゆっくり読書券</a:t>
                </a:r>
              </a:p>
            </p:txBody>
          </p:sp>
          <p:pic>
            <p:nvPicPr>
              <p:cNvPr id="116" name="図 115">
                <a:extLst>
                  <a:ext uri="{FF2B5EF4-FFF2-40B4-BE49-F238E27FC236}">
                    <a16:creationId xmlns:a16="http://schemas.microsoft.com/office/drawing/2014/main" id="{55952698-6266-C745-BFB9-E4760ED8BF4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35958"/>
              <a:stretch/>
            </p:blipFill>
            <p:spPr>
              <a:xfrm rot="16200000">
                <a:off x="4011121" y="482622"/>
                <a:ext cx="1006413" cy="530449"/>
              </a:xfrm>
              <a:prstGeom prst="rect">
                <a:avLst/>
              </a:prstGeom>
            </p:spPr>
          </p:pic>
          <p:cxnSp>
            <p:nvCxnSpPr>
              <p:cNvPr id="117" name="直線コネクタ 116">
                <a:extLst>
                  <a:ext uri="{FF2B5EF4-FFF2-40B4-BE49-F238E27FC236}">
                    <a16:creationId xmlns:a16="http://schemas.microsoft.com/office/drawing/2014/main" id="{4BCA9E4C-AB52-124D-90A8-C275FAF667B4}"/>
                  </a:ext>
                </a:extLst>
              </p:cNvPr>
              <p:cNvCxnSpPr/>
              <p:nvPr/>
            </p:nvCxnSpPr>
            <p:spPr>
              <a:xfrm>
                <a:off x="4105836" y="147028"/>
                <a:ext cx="0" cy="1368007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" name="テキスト ボックス 117">
                <a:extLst>
                  <a:ext uri="{FF2B5EF4-FFF2-40B4-BE49-F238E27FC236}">
                    <a16:creationId xmlns:a16="http://schemas.microsoft.com/office/drawing/2014/main" id="{0DCD8E2D-E4C0-BD41-B502-63315489163E}"/>
                  </a:ext>
                </a:extLst>
              </p:cNvPr>
              <p:cNvSpPr txBox="1"/>
              <p:nvPr/>
            </p:nvSpPr>
            <p:spPr>
              <a:xfrm>
                <a:off x="121253" y="443208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  <p:sp>
            <p:nvSpPr>
              <p:cNvPr id="119" name="テキスト ボックス 118">
                <a:extLst>
                  <a:ext uri="{FF2B5EF4-FFF2-40B4-BE49-F238E27FC236}">
                    <a16:creationId xmlns:a16="http://schemas.microsoft.com/office/drawing/2014/main" id="{EFDDCA1A-456B-1349-8BDD-21E4AF9478AD}"/>
                  </a:ext>
                </a:extLst>
              </p:cNvPr>
              <p:cNvSpPr txBox="1"/>
              <p:nvPr/>
            </p:nvSpPr>
            <p:spPr>
              <a:xfrm>
                <a:off x="4142344" y="1231157"/>
                <a:ext cx="7232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期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限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れ</a:t>
                </a:r>
                <a:endParaRPr kumimoji="1" lang="en-US" altLang="ja-JP" sz="700" dirty="0">
                  <a:solidFill>
                    <a:schemeClr val="bg1"/>
                  </a:solidFill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切り取り無効</a:t>
                </a:r>
              </a:p>
            </p:txBody>
          </p:sp>
          <p:sp>
            <p:nvSpPr>
              <p:cNvPr id="120" name="テキスト ボックス 119">
                <a:extLst>
                  <a:ext uri="{FF2B5EF4-FFF2-40B4-BE49-F238E27FC236}">
                    <a16:creationId xmlns:a16="http://schemas.microsoft.com/office/drawing/2014/main" id="{F69CE802-C36C-0347-BADA-1779E3F52AB5}"/>
                  </a:ext>
                </a:extLst>
              </p:cNvPr>
              <p:cNvSpPr txBox="1"/>
              <p:nvPr/>
            </p:nvSpPr>
            <p:spPr>
              <a:xfrm>
                <a:off x="116540" y="1153940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</p:grpSp>
        <p:grpSp>
          <p:nvGrpSpPr>
            <p:cNvPr id="102" name="グループ化 101">
              <a:extLst>
                <a:ext uri="{FF2B5EF4-FFF2-40B4-BE49-F238E27FC236}">
                  <a16:creationId xmlns:a16="http://schemas.microsoft.com/office/drawing/2014/main" id="{EF9A116A-72BE-D345-AD39-69DA246F8C00}"/>
                </a:ext>
              </a:extLst>
            </p:cNvPr>
            <p:cNvGrpSpPr/>
            <p:nvPr/>
          </p:nvGrpSpPr>
          <p:grpSpPr>
            <a:xfrm>
              <a:off x="5008886" y="152401"/>
              <a:ext cx="4769224" cy="1362634"/>
              <a:chOff x="116541" y="152401"/>
              <a:chExt cx="4769224" cy="1362634"/>
            </a:xfrm>
          </p:grpSpPr>
          <p:sp>
            <p:nvSpPr>
              <p:cNvPr id="106" name="正方形/長方形 105">
                <a:extLst>
                  <a:ext uri="{FF2B5EF4-FFF2-40B4-BE49-F238E27FC236}">
                    <a16:creationId xmlns:a16="http://schemas.microsoft.com/office/drawing/2014/main" id="{49AC70DF-882E-FF44-B39C-6DEB71123454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" name="正方形/長方形 106">
                <a:extLst>
                  <a:ext uri="{FF2B5EF4-FFF2-40B4-BE49-F238E27FC236}">
                    <a16:creationId xmlns:a16="http://schemas.microsoft.com/office/drawing/2014/main" id="{6D6966AB-D0F1-7C46-9EE6-F21AFD4AC20A}"/>
                  </a:ext>
                </a:extLst>
              </p:cNvPr>
              <p:cNvSpPr/>
              <p:nvPr/>
            </p:nvSpPr>
            <p:spPr>
              <a:xfrm>
                <a:off x="127417" y="166254"/>
                <a:ext cx="775564" cy="1336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" name="正方形/長方形 107">
                <a:extLst>
                  <a:ext uri="{FF2B5EF4-FFF2-40B4-BE49-F238E27FC236}">
                    <a16:creationId xmlns:a16="http://schemas.microsoft.com/office/drawing/2014/main" id="{5376C174-CF4B-6B4C-B818-1210342B8F39}"/>
                  </a:ext>
                </a:extLst>
              </p:cNvPr>
              <p:cNvSpPr/>
              <p:nvPr/>
            </p:nvSpPr>
            <p:spPr>
              <a:xfrm>
                <a:off x="1004880" y="248797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" name="テキスト ボックス 108">
                <a:extLst>
                  <a:ext uri="{FF2B5EF4-FFF2-40B4-BE49-F238E27FC236}">
                    <a16:creationId xmlns:a16="http://schemas.microsoft.com/office/drawing/2014/main" id="{8B54F95F-436D-6F48-AFD1-A20C6DF4E197}"/>
                  </a:ext>
                </a:extLst>
              </p:cNvPr>
              <p:cNvSpPr txBox="1"/>
              <p:nvPr/>
            </p:nvSpPr>
            <p:spPr>
              <a:xfrm>
                <a:off x="930920" y="229561"/>
                <a:ext cx="157956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05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このチケットについて</a:t>
                </a:r>
                <a:endParaRPr lang="en-US" altLang="ja-JP" sz="105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  <p:sp>
            <p:nvSpPr>
              <p:cNvPr id="110" name="テキスト ボックス 109">
                <a:extLst>
                  <a:ext uri="{FF2B5EF4-FFF2-40B4-BE49-F238E27FC236}">
                    <a16:creationId xmlns:a16="http://schemas.microsoft.com/office/drawing/2014/main" id="{CA65BDC8-2CAC-584E-BD6D-7ACD2695F2FB}"/>
                  </a:ext>
                </a:extLst>
              </p:cNvPr>
              <p:cNvSpPr txBox="1"/>
              <p:nvPr/>
            </p:nvSpPr>
            <p:spPr>
              <a:xfrm>
                <a:off x="1004880" y="451174"/>
                <a:ext cx="3651913" cy="95410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・このチケットを先生に見せると、１時間読書タイムを作ることができます。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　たまにはみんなでゆっくり本を読みましょう。私語厳禁です。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・担任の先生以外の時には使えません。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・このチケットを他の人にあげること、また売買はできません。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・表のバーコードに記された有効期限内に使いましょう。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・名前の無いもの、すでに切り取られたものは使用できません。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・カードの使用は一度きりです。常識の範囲内で楽しく使いましょう。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</p:grpSp>
        <p:grpSp>
          <p:nvGrpSpPr>
            <p:cNvPr id="103" name="グループ化 102">
              <a:extLst>
                <a:ext uri="{FF2B5EF4-FFF2-40B4-BE49-F238E27FC236}">
                  <a16:creationId xmlns:a16="http://schemas.microsoft.com/office/drawing/2014/main" id="{5E1AAE70-19DE-634A-8509-CB6C96A21485}"/>
                </a:ext>
              </a:extLst>
            </p:cNvPr>
            <p:cNvGrpSpPr/>
            <p:nvPr/>
          </p:nvGrpSpPr>
          <p:grpSpPr>
            <a:xfrm>
              <a:off x="5053222" y="240585"/>
              <a:ext cx="697627" cy="1178053"/>
              <a:chOff x="4221164" y="1631445"/>
              <a:chExt cx="697627" cy="1178053"/>
            </a:xfrm>
          </p:grpSpPr>
          <p:sp>
            <p:nvSpPr>
              <p:cNvPr id="104" name="正方形/長方形 103">
                <a:extLst>
                  <a:ext uri="{FF2B5EF4-FFF2-40B4-BE49-F238E27FC236}">
                    <a16:creationId xmlns:a16="http://schemas.microsoft.com/office/drawing/2014/main" id="{DBA5C71B-AEF8-9841-9A5B-A8739E9FA910}"/>
                  </a:ext>
                </a:extLst>
              </p:cNvPr>
              <p:cNvSpPr/>
              <p:nvPr/>
            </p:nvSpPr>
            <p:spPr>
              <a:xfrm>
                <a:off x="4249103" y="1631445"/>
                <a:ext cx="645504" cy="11780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" name="テキスト ボックス 104">
                <a:extLst>
                  <a:ext uri="{FF2B5EF4-FFF2-40B4-BE49-F238E27FC236}">
                    <a16:creationId xmlns:a16="http://schemas.microsoft.com/office/drawing/2014/main" id="{892A7972-D6C4-7E4A-8040-224F5A31E19E}"/>
                  </a:ext>
                </a:extLst>
              </p:cNvPr>
              <p:cNvSpPr txBox="1"/>
              <p:nvPr/>
            </p:nvSpPr>
            <p:spPr>
              <a:xfrm>
                <a:off x="4221164" y="1639657"/>
                <a:ext cx="69762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800">
                    <a:solidFill>
                      <a:schemeClr val="bg1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自分の名前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23363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4FF6B02E-A092-824F-8BE3-06D1EACE4DF9}"/>
              </a:ext>
            </a:extLst>
          </p:cNvPr>
          <p:cNvGrpSpPr/>
          <p:nvPr/>
        </p:nvGrpSpPr>
        <p:grpSpPr>
          <a:xfrm>
            <a:off x="116540" y="147028"/>
            <a:ext cx="9661570" cy="1391906"/>
            <a:chOff x="116540" y="147028"/>
            <a:chExt cx="9661570" cy="1391906"/>
          </a:xfrm>
        </p:grpSpPr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1AFE19AC-34AF-894C-951E-884EEA18B5CB}"/>
                </a:ext>
              </a:extLst>
            </p:cNvPr>
            <p:cNvGrpSpPr/>
            <p:nvPr/>
          </p:nvGrpSpPr>
          <p:grpSpPr>
            <a:xfrm>
              <a:off x="116540" y="147028"/>
              <a:ext cx="4769225" cy="1391906"/>
              <a:chOff x="116540" y="147028"/>
              <a:chExt cx="4769225" cy="1391906"/>
            </a:xfrm>
          </p:grpSpPr>
          <p:sp>
            <p:nvSpPr>
              <p:cNvPr id="4" name="正方形/長方形 3">
                <a:extLst>
                  <a:ext uri="{FF2B5EF4-FFF2-40B4-BE49-F238E27FC236}">
                    <a16:creationId xmlns:a16="http://schemas.microsoft.com/office/drawing/2014/main" id="{31A166AF-1A1D-0D40-8C32-EAAF918BCD11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F7C7E9A7-44F7-B840-8339-62374E9FDAF3}"/>
                  </a:ext>
                </a:extLst>
              </p:cNvPr>
              <p:cNvSpPr/>
              <p:nvPr/>
            </p:nvSpPr>
            <p:spPr>
              <a:xfrm>
                <a:off x="4109300" y="163068"/>
                <a:ext cx="765422" cy="134339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D3B18DB6-DC8A-E346-A1DE-DC64321E0D1D}"/>
                  </a:ext>
                </a:extLst>
              </p:cNvPr>
              <p:cNvSpPr/>
              <p:nvPr/>
            </p:nvSpPr>
            <p:spPr>
              <a:xfrm>
                <a:off x="213546" y="240585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E6C2FD2C-474E-ED40-9F2B-1EDF7A5BB1F6}"/>
                  </a:ext>
                </a:extLst>
              </p:cNvPr>
              <p:cNvSpPr txBox="1"/>
              <p:nvPr/>
            </p:nvSpPr>
            <p:spPr>
              <a:xfrm>
                <a:off x="146022" y="181343"/>
                <a:ext cx="34676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Special</a:t>
                </a:r>
                <a:r>
                  <a:rPr kumimoji="1" lang="ja-JP" altLang="en-US" b="1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sushiki" panose="02000609000000000000" pitchFamily="49" charset="-128"/>
                    <a:cs typeface="Phosphate Solid" panose="02000506050000020004" pitchFamily="2" charset="0"/>
                  </a:rPr>
                  <a:t> </a:t>
                </a:r>
                <a:r>
                  <a:rPr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T</a:t>
                </a:r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icket for 6-1 members</a:t>
                </a:r>
                <a:endParaRPr kumimoji="1" lang="ja-JP" altLang="en-US" b="1">
                  <a:pattFill prst="pct90">
                    <a:fgClr>
                      <a:srgbClr val="E3DBD5"/>
                    </a:fgClr>
                    <a:bgClr>
                      <a:schemeClr val="bg1"/>
                    </a:bgClr>
                  </a:patt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Phosphate Solid" panose="02000506050000020004" pitchFamily="2" charset="0"/>
                  <a:ea typeface="sushiki" panose="02000609000000000000" pitchFamily="49" charset="-128"/>
                  <a:cs typeface="Phosphate Solid" panose="02000506050000020004" pitchFamily="2" charset="0"/>
                </a:endParaRPr>
              </a:p>
            </p:txBody>
          </p:sp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A5FA81D0-1DCB-2C4D-B876-7064EA5F5E56}"/>
                  </a:ext>
                </a:extLst>
              </p:cNvPr>
              <p:cNvSpPr txBox="1"/>
              <p:nvPr/>
            </p:nvSpPr>
            <p:spPr>
              <a:xfrm>
                <a:off x="268939" y="558751"/>
                <a:ext cx="372026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4000">
                    <a:gradFill>
                      <a:gsLst>
                        <a:gs pos="48500">
                          <a:srgbClr val="7030A0"/>
                        </a:gs>
                        <a:gs pos="0">
                          <a:srgbClr val="7030A0"/>
                        </a:gs>
                        <a:gs pos="97000">
                          <a:srgbClr val="7030A0"/>
                        </a:gs>
                      </a:gsLst>
                      <a:lin ang="0" scaled="1"/>
                    </a:gra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席がえ発動券</a:t>
                </a:r>
              </a:p>
            </p:txBody>
          </p:sp>
          <p:pic>
            <p:nvPicPr>
              <p:cNvPr id="18" name="図 17">
                <a:extLst>
                  <a:ext uri="{FF2B5EF4-FFF2-40B4-BE49-F238E27FC236}">
                    <a16:creationId xmlns:a16="http://schemas.microsoft.com/office/drawing/2014/main" id="{F68DBC50-BF42-B348-9CB1-2B103FC2696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35958"/>
              <a:stretch/>
            </p:blipFill>
            <p:spPr>
              <a:xfrm rot="16200000">
                <a:off x="4011121" y="482622"/>
                <a:ext cx="1006413" cy="530449"/>
              </a:xfrm>
              <a:prstGeom prst="rect">
                <a:avLst/>
              </a:prstGeom>
            </p:spPr>
          </p:pic>
          <p:cxnSp>
            <p:nvCxnSpPr>
              <p:cNvPr id="20" name="直線コネクタ 19">
                <a:extLst>
                  <a:ext uri="{FF2B5EF4-FFF2-40B4-BE49-F238E27FC236}">
                    <a16:creationId xmlns:a16="http://schemas.microsoft.com/office/drawing/2014/main" id="{C2472D31-8EF1-0A41-9282-E1871212AB0E}"/>
                  </a:ext>
                </a:extLst>
              </p:cNvPr>
              <p:cNvCxnSpPr/>
              <p:nvPr/>
            </p:nvCxnSpPr>
            <p:spPr>
              <a:xfrm>
                <a:off x="4105836" y="147028"/>
                <a:ext cx="0" cy="1368007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9BD7209B-223B-5648-98F4-1212412FFD9E}"/>
                  </a:ext>
                </a:extLst>
              </p:cNvPr>
              <p:cNvSpPr txBox="1"/>
              <p:nvPr/>
            </p:nvSpPr>
            <p:spPr>
              <a:xfrm>
                <a:off x="121253" y="443208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EDE82FA3-6AD5-FA40-BA96-340D6359384E}"/>
                  </a:ext>
                </a:extLst>
              </p:cNvPr>
              <p:cNvSpPr txBox="1"/>
              <p:nvPr/>
            </p:nvSpPr>
            <p:spPr>
              <a:xfrm>
                <a:off x="4142344" y="1231157"/>
                <a:ext cx="7232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期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限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れ</a:t>
                </a:r>
                <a:endParaRPr kumimoji="1" lang="en-US" altLang="ja-JP" sz="700" dirty="0">
                  <a:solidFill>
                    <a:schemeClr val="bg1"/>
                  </a:solidFill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切り取り無効</a:t>
                </a:r>
              </a:p>
            </p:txBody>
          </p:sp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69F9B571-692D-E24A-8ABD-6196370902CD}"/>
                  </a:ext>
                </a:extLst>
              </p:cNvPr>
              <p:cNvSpPr txBox="1"/>
              <p:nvPr/>
            </p:nvSpPr>
            <p:spPr>
              <a:xfrm>
                <a:off x="116540" y="1153940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</p:grpSp>
        <p:grpSp>
          <p:nvGrpSpPr>
            <p:cNvPr id="30" name="グループ化 29">
              <a:extLst>
                <a:ext uri="{FF2B5EF4-FFF2-40B4-BE49-F238E27FC236}">
                  <a16:creationId xmlns:a16="http://schemas.microsoft.com/office/drawing/2014/main" id="{33CD7C7E-4159-0B43-B22D-9CA6186DB3B7}"/>
                </a:ext>
              </a:extLst>
            </p:cNvPr>
            <p:cNvGrpSpPr/>
            <p:nvPr/>
          </p:nvGrpSpPr>
          <p:grpSpPr>
            <a:xfrm>
              <a:off x="5008886" y="152401"/>
              <a:ext cx="4769224" cy="1362634"/>
              <a:chOff x="116541" y="152401"/>
              <a:chExt cx="4769224" cy="1362634"/>
            </a:xfrm>
          </p:grpSpPr>
          <p:sp>
            <p:nvSpPr>
              <p:cNvPr id="31" name="正方形/長方形 30">
                <a:extLst>
                  <a:ext uri="{FF2B5EF4-FFF2-40B4-BE49-F238E27FC236}">
                    <a16:creationId xmlns:a16="http://schemas.microsoft.com/office/drawing/2014/main" id="{30403ADB-ECBD-C541-9032-E1CC89A8C911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正方形/長方形 31">
                <a:extLst>
                  <a:ext uri="{FF2B5EF4-FFF2-40B4-BE49-F238E27FC236}">
                    <a16:creationId xmlns:a16="http://schemas.microsoft.com/office/drawing/2014/main" id="{57FF116B-2C26-8D44-9F78-E4BDFDD6860B}"/>
                  </a:ext>
                </a:extLst>
              </p:cNvPr>
              <p:cNvSpPr/>
              <p:nvPr/>
            </p:nvSpPr>
            <p:spPr>
              <a:xfrm>
                <a:off x="127417" y="166254"/>
                <a:ext cx="775564" cy="1336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正方形/長方形 32">
                <a:extLst>
                  <a:ext uri="{FF2B5EF4-FFF2-40B4-BE49-F238E27FC236}">
                    <a16:creationId xmlns:a16="http://schemas.microsoft.com/office/drawing/2014/main" id="{44BF367E-7C8B-1646-91EC-47204E9DBEB9}"/>
                  </a:ext>
                </a:extLst>
              </p:cNvPr>
              <p:cNvSpPr/>
              <p:nvPr/>
            </p:nvSpPr>
            <p:spPr>
              <a:xfrm>
                <a:off x="1004880" y="248797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AC6937D7-11A3-B346-BD69-FA0B1D86F981}"/>
                  </a:ext>
                </a:extLst>
              </p:cNvPr>
              <p:cNvSpPr txBox="1"/>
              <p:nvPr/>
            </p:nvSpPr>
            <p:spPr>
              <a:xfrm>
                <a:off x="930920" y="229561"/>
                <a:ext cx="157956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05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このチケットについて</a:t>
                </a:r>
                <a:endParaRPr lang="en-US" altLang="ja-JP" sz="105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E930490C-5CF2-974A-B4E8-4BDCDA1B31BE}"/>
                  </a:ext>
                </a:extLst>
              </p:cNvPr>
              <p:cNvSpPr txBox="1"/>
              <p:nvPr/>
            </p:nvSpPr>
            <p:spPr>
              <a:xfrm>
                <a:off x="1004880" y="512729"/>
                <a:ext cx="3651913" cy="83099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・このチケットを先生に見せると、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・担任の先生以外の時には使えません。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・このチケットを他の人にあげること、また売買はできません。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・表のバーコードに記された有効期限内に使いましょう。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・名前の無いもの、すでに切り取られたものは使用できません。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・カードの使用は一度きりです。常識の範囲内で楽しく使いましょう。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</p:grpSp>
        <p:grpSp>
          <p:nvGrpSpPr>
            <p:cNvPr id="53" name="グループ化 52">
              <a:extLst>
                <a:ext uri="{FF2B5EF4-FFF2-40B4-BE49-F238E27FC236}">
                  <a16:creationId xmlns:a16="http://schemas.microsoft.com/office/drawing/2014/main" id="{C354849D-38E4-FE41-BCA1-82EBFB266E14}"/>
                </a:ext>
              </a:extLst>
            </p:cNvPr>
            <p:cNvGrpSpPr/>
            <p:nvPr/>
          </p:nvGrpSpPr>
          <p:grpSpPr>
            <a:xfrm>
              <a:off x="5053222" y="240585"/>
              <a:ext cx="697627" cy="1178053"/>
              <a:chOff x="4221164" y="1631445"/>
              <a:chExt cx="697627" cy="1178053"/>
            </a:xfrm>
          </p:grpSpPr>
          <p:sp>
            <p:nvSpPr>
              <p:cNvPr id="51" name="正方形/長方形 50">
                <a:extLst>
                  <a:ext uri="{FF2B5EF4-FFF2-40B4-BE49-F238E27FC236}">
                    <a16:creationId xmlns:a16="http://schemas.microsoft.com/office/drawing/2014/main" id="{C827E758-7DBE-DB47-954F-2839A4446220}"/>
                  </a:ext>
                </a:extLst>
              </p:cNvPr>
              <p:cNvSpPr/>
              <p:nvPr/>
            </p:nvSpPr>
            <p:spPr>
              <a:xfrm>
                <a:off x="4249103" y="1631445"/>
                <a:ext cx="645504" cy="11780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903BFB68-416C-8A42-BDEE-65BF4B95623C}"/>
                  </a:ext>
                </a:extLst>
              </p:cNvPr>
              <p:cNvSpPr txBox="1"/>
              <p:nvPr/>
            </p:nvSpPr>
            <p:spPr>
              <a:xfrm>
                <a:off x="4221164" y="1639657"/>
                <a:ext cx="69762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800">
                    <a:solidFill>
                      <a:schemeClr val="bg1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自分の名前</a:t>
                </a:r>
              </a:p>
            </p:txBody>
          </p:sp>
        </p:grpSp>
      </p:grp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B77290F1-948D-BD4D-8D4A-DDDE663906DC}"/>
              </a:ext>
            </a:extLst>
          </p:cNvPr>
          <p:cNvGrpSpPr/>
          <p:nvPr/>
        </p:nvGrpSpPr>
        <p:grpSpPr>
          <a:xfrm>
            <a:off x="126315" y="1871056"/>
            <a:ext cx="9661570" cy="1391906"/>
            <a:chOff x="116540" y="147028"/>
            <a:chExt cx="9661570" cy="1391906"/>
          </a:xfrm>
        </p:grpSpPr>
        <p:grpSp>
          <p:nvGrpSpPr>
            <p:cNvPr id="59" name="グループ化 58">
              <a:extLst>
                <a:ext uri="{FF2B5EF4-FFF2-40B4-BE49-F238E27FC236}">
                  <a16:creationId xmlns:a16="http://schemas.microsoft.com/office/drawing/2014/main" id="{A3D74AA4-C44C-BA48-8B4E-7C058DDE860C}"/>
                </a:ext>
              </a:extLst>
            </p:cNvPr>
            <p:cNvGrpSpPr/>
            <p:nvPr/>
          </p:nvGrpSpPr>
          <p:grpSpPr>
            <a:xfrm>
              <a:off x="116540" y="147028"/>
              <a:ext cx="4769225" cy="1391906"/>
              <a:chOff x="116540" y="147028"/>
              <a:chExt cx="4769225" cy="1391906"/>
            </a:xfrm>
          </p:grpSpPr>
          <p:sp>
            <p:nvSpPr>
              <p:cNvPr id="69" name="正方形/長方形 68">
                <a:extLst>
                  <a:ext uri="{FF2B5EF4-FFF2-40B4-BE49-F238E27FC236}">
                    <a16:creationId xmlns:a16="http://schemas.microsoft.com/office/drawing/2014/main" id="{8BEC3150-2CF2-F44A-B973-3CD4071325E0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正方形/長方形 69">
                <a:extLst>
                  <a:ext uri="{FF2B5EF4-FFF2-40B4-BE49-F238E27FC236}">
                    <a16:creationId xmlns:a16="http://schemas.microsoft.com/office/drawing/2014/main" id="{B234DCC5-2EE8-7541-939F-E5314B2DC91D}"/>
                  </a:ext>
                </a:extLst>
              </p:cNvPr>
              <p:cNvSpPr/>
              <p:nvPr/>
            </p:nvSpPr>
            <p:spPr>
              <a:xfrm>
                <a:off x="4109300" y="163068"/>
                <a:ext cx="765422" cy="134339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正方形/長方形 70">
                <a:extLst>
                  <a:ext uri="{FF2B5EF4-FFF2-40B4-BE49-F238E27FC236}">
                    <a16:creationId xmlns:a16="http://schemas.microsoft.com/office/drawing/2014/main" id="{EE135595-EB90-9F4A-B8BC-AEB60BDE863A}"/>
                  </a:ext>
                </a:extLst>
              </p:cNvPr>
              <p:cNvSpPr/>
              <p:nvPr/>
            </p:nvSpPr>
            <p:spPr>
              <a:xfrm>
                <a:off x="213546" y="240585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" name="テキスト ボックス 71">
                <a:extLst>
                  <a:ext uri="{FF2B5EF4-FFF2-40B4-BE49-F238E27FC236}">
                    <a16:creationId xmlns:a16="http://schemas.microsoft.com/office/drawing/2014/main" id="{9074C15D-A8EE-B74C-B0BA-05B2A632DFD0}"/>
                  </a:ext>
                </a:extLst>
              </p:cNvPr>
              <p:cNvSpPr txBox="1"/>
              <p:nvPr/>
            </p:nvSpPr>
            <p:spPr>
              <a:xfrm>
                <a:off x="146022" y="181343"/>
                <a:ext cx="34676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Special</a:t>
                </a:r>
                <a:r>
                  <a:rPr kumimoji="1" lang="ja-JP" altLang="en-US" b="1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sushiki" panose="02000609000000000000" pitchFamily="49" charset="-128"/>
                    <a:cs typeface="Phosphate Solid" panose="02000506050000020004" pitchFamily="2" charset="0"/>
                  </a:rPr>
                  <a:t> </a:t>
                </a:r>
                <a:r>
                  <a:rPr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T</a:t>
                </a:r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icket for 6-1 members</a:t>
                </a:r>
                <a:endParaRPr kumimoji="1" lang="ja-JP" altLang="en-US" b="1">
                  <a:pattFill prst="pct90">
                    <a:fgClr>
                      <a:srgbClr val="E3DBD5"/>
                    </a:fgClr>
                    <a:bgClr>
                      <a:schemeClr val="bg1"/>
                    </a:bgClr>
                  </a:patt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Phosphate Solid" panose="02000506050000020004" pitchFamily="2" charset="0"/>
                  <a:ea typeface="sushiki" panose="02000609000000000000" pitchFamily="49" charset="-128"/>
                  <a:cs typeface="Phosphate Solid" panose="02000506050000020004" pitchFamily="2" charset="0"/>
                </a:endParaRPr>
              </a:p>
            </p:txBody>
          </p:sp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7387D712-BDAB-6D4B-B072-9FA54481B229}"/>
                  </a:ext>
                </a:extLst>
              </p:cNvPr>
              <p:cNvSpPr txBox="1"/>
              <p:nvPr/>
            </p:nvSpPr>
            <p:spPr>
              <a:xfrm>
                <a:off x="213546" y="558751"/>
                <a:ext cx="377566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000">
                    <a:solidFill>
                      <a:srgbClr val="00B0F0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宿題かんべん券</a:t>
                </a:r>
                <a:endParaRPr kumimoji="1" lang="ja-JP" altLang="en-US" sz="4000">
                  <a:solidFill>
                    <a:srgbClr val="00B0F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</p:txBody>
          </p:sp>
          <p:pic>
            <p:nvPicPr>
              <p:cNvPr id="74" name="図 73">
                <a:extLst>
                  <a:ext uri="{FF2B5EF4-FFF2-40B4-BE49-F238E27FC236}">
                    <a16:creationId xmlns:a16="http://schemas.microsoft.com/office/drawing/2014/main" id="{F4AEC99D-7ED8-724B-924D-B2365631C1A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35958"/>
              <a:stretch/>
            </p:blipFill>
            <p:spPr>
              <a:xfrm rot="16200000">
                <a:off x="4011121" y="482622"/>
                <a:ext cx="1006413" cy="530449"/>
              </a:xfrm>
              <a:prstGeom prst="rect">
                <a:avLst/>
              </a:prstGeom>
            </p:spPr>
          </p:pic>
          <p:cxnSp>
            <p:nvCxnSpPr>
              <p:cNvPr id="75" name="直線コネクタ 74">
                <a:extLst>
                  <a:ext uri="{FF2B5EF4-FFF2-40B4-BE49-F238E27FC236}">
                    <a16:creationId xmlns:a16="http://schemas.microsoft.com/office/drawing/2014/main" id="{E14AB0F2-2930-5845-93D3-2DAA2AF68067}"/>
                  </a:ext>
                </a:extLst>
              </p:cNvPr>
              <p:cNvCxnSpPr/>
              <p:nvPr/>
            </p:nvCxnSpPr>
            <p:spPr>
              <a:xfrm>
                <a:off x="4105836" y="147028"/>
                <a:ext cx="0" cy="1368007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テキスト ボックス 75">
                <a:extLst>
                  <a:ext uri="{FF2B5EF4-FFF2-40B4-BE49-F238E27FC236}">
                    <a16:creationId xmlns:a16="http://schemas.microsoft.com/office/drawing/2014/main" id="{E515B642-229E-964E-AD51-7D8C902A908F}"/>
                  </a:ext>
                </a:extLst>
              </p:cNvPr>
              <p:cNvSpPr txBox="1"/>
              <p:nvPr/>
            </p:nvSpPr>
            <p:spPr>
              <a:xfrm>
                <a:off x="121253" y="443208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8EDCDEF7-AAC5-C34B-BCBF-E819E4F760DD}"/>
                  </a:ext>
                </a:extLst>
              </p:cNvPr>
              <p:cNvSpPr txBox="1"/>
              <p:nvPr/>
            </p:nvSpPr>
            <p:spPr>
              <a:xfrm>
                <a:off x="4142344" y="1231157"/>
                <a:ext cx="7232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期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限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れ</a:t>
                </a:r>
                <a:endParaRPr kumimoji="1" lang="en-US" altLang="ja-JP" sz="700" dirty="0">
                  <a:solidFill>
                    <a:schemeClr val="bg1"/>
                  </a:solidFill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切り取り無効</a:t>
                </a:r>
              </a:p>
            </p:txBody>
          </p:sp>
          <p:sp>
            <p:nvSpPr>
              <p:cNvPr id="78" name="テキスト ボックス 77">
                <a:extLst>
                  <a:ext uri="{FF2B5EF4-FFF2-40B4-BE49-F238E27FC236}">
                    <a16:creationId xmlns:a16="http://schemas.microsoft.com/office/drawing/2014/main" id="{5CE20ADA-0AC5-F84A-B5BF-9AF307FCE2CB}"/>
                  </a:ext>
                </a:extLst>
              </p:cNvPr>
              <p:cNvSpPr txBox="1"/>
              <p:nvPr/>
            </p:nvSpPr>
            <p:spPr>
              <a:xfrm>
                <a:off x="116540" y="1153940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</p:grpSp>
        <p:grpSp>
          <p:nvGrpSpPr>
            <p:cNvPr id="60" name="グループ化 59">
              <a:extLst>
                <a:ext uri="{FF2B5EF4-FFF2-40B4-BE49-F238E27FC236}">
                  <a16:creationId xmlns:a16="http://schemas.microsoft.com/office/drawing/2014/main" id="{864E3E06-33E3-A840-9930-9CD0B32FE9F3}"/>
                </a:ext>
              </a:extLst>
            </p:cNvPr>
            <p:cNvGrpSpPr/>
            <p:nvPr/>
          </p:nvGrpSpPr>
          <p:grpSpPr>
            <a:xfrm>
              <a:off x="5008886" y="152401"/>
              <a:ext cx="4769224" cy="1362634"/>
              <a:chOff x="116541" y="152401"/>
              <a:chExt cx="4769224" cy="1362634"/>
            </a:xfrm>
          </p:grpSpPr>
          <p:sp>
            <p:nvSpPr>
              <p:cNvPr id="64" name="正方形/長方形 63">
                <a:extLst>
                  <a:ext uri="{FF2B5EF4-FFF2-40B4-BE49-F238E27FC236}">
                    <a16:creationId xmlns:a16="http://schemas.microsoft.com/office/drawing/2014/main" id="{B6105884-BA3C-FC44-863D-E65B419FBBA7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正方形/長方形 64">
                <a:extLst>
                  <a:ext uri="{FF2B5EF4-FFF2-40B4-BE49-F238E27FC236}">
                    <a16:creationId xmlns:a16="http://schemas.microsoft.com/office/drawing/2014/main" id="{6F4FB6B0-A6AE-AF4A-A450-AE4A527EA2F6}"/>
                  </a:ext>
                </a:extLst>
              </p:cNvPr>
              <p:cNvSpPr/>
              <p:nvPr/>
            </p:nvSpPr>
            <p:spPr>
              <a:xfrm>
                <a:off x="127417" y="166254"/>
                <a:ext cx="775564" cy="1336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正方形/長方形 65">
                <a:extLst>
                  <a:ext uri="{FF2B5EF4-FFF2-40B4-BE49-F238E27FC236}">
                    <a16:creationId xmlns:a16="http://schemas.microsoft.com/office/drawing/2014/main" id="{D45DADD6-9B3C-8D41-BBF6-40A4AD73F73C}"/>
                  </a:ext>
                </a:extLst>
              </p:cNvPr>
              <p:cNvSpPr/>
              <p:nvPr/>
            </p:nvSpPr>
            <p:spPr>
              <a:xfrm>
                <a:off x="1004880" y="248797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443BE932-090C-1B46-A549-E66C3203C493}"/>
                  </a:ext>
                </a:extLst>
              </p:cNvPr>
              <p:cNvSpPr txBox="1"/>
              <p:nvPr/>
            </p:nvSpPr>
            <p:spPr>
              <a:xfrm>
                <a:off x="930920" y="229561"/>
                <a:ext cx="157956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05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このチケットについて</a:t>
                </a:r>
                <a:endParaRPr lang="en-US" altLang="ja-JP" sz="105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D1C4F42B-B148-0649-8900-D5CCFDAE16C7}"/>
                  </a:ext>
                </a:extLst>
              </p:cNvPr>
              <p:cNvSpPr txBox="1"/>
              <p:nvPr/>
            </p:nvSpPr>
            <p:spPr>
              <a:xfrm>
                <a:off x="1004880" y="512729"/>
                <a:ext cx="3651913" cy="83099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・このチケットを先生に見せると、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・担任の先生以外の時には使えません。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・このチケットを他の人にあげること、また売買はできません。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・表のバーコードに記された有効期限内に使いましょう。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・名前の無いもの、すでに切り取られたものは使用できません。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・カードの使用は一度きりです。常識の範囲内で楽しく使いましょう。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</p:grpSp>
        <p:grpSp>
          <p:nvGrpSpPr>
            <p:cNvPr id="61" name="グループ化 60">
              <a:extLst>
                <a:ext uri="{FF2B5EF4-FFF2-40B4-BE49-F238E27FC236}">
                  <a16:creationId xmlns:a16="http://schemas.microsoft.com/office/drawing/2014/main" id="{19E87BA8-3E9B-E446-AE14-410B14D9CB23}"/>
                </a:ext>
              </a:extLst>
            </p:cNvPr>
            <p:cNvGrpSpPr/>
            <p:nvPr/>
          </p:nvGrpSpPr>
          <p:grpSpPr>
            <a:xfrm>
              <a:off x="5053222" y="240585"/>
              <a:ext cx="697627" cy="1178053"/>
              <a:chOff x="4221164" y="1631445"/>
              <a:chExt cx="697627" cy="1178053"/>
            </a:xfrm>
          </p:grpSpPr>
          <p:sp>
            <p:nvSpPr>
              <p:cNvPr id="62" name="正方形/長方形 61">
                <a:extLst>
                  <a:ext uri="{FF2B5EF4-FFF2-40B4-BE49-F238E27FC236}">
                    <a16:creationId xmlns:a16="http://schemas.microsoft.com/office/drawing/2014/main" id="{5F8DDDEF-38D0-4342-87F4-6701CBABA467}"/>
                  </a:ext>
                </a:extLst>
              </p:cNvPr>
              <p:cNvSpPr/>
              <p:nvPr/>
            </p:nvSpPr>
            <p:spPr>
              <a:xfrm>
                <a:off x="4249103" y="1631445"/>
                <a:ext cx="645504" cy="11780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E5BAFCE0-D1A5-1141-AAF9-8DC4A5B9AFEA}"/>
                  </a:ext>
                </a:extLst>
              </p:cNvPr>
              <p:cNvSpPr txBox="1"/>
              <p:nvPr/>
            </p:nvSpPr>
            <p:spPr>
              <a:xfrm>
                <a:off x="4221164" y="1639657"/>
                <a:ext cx="69762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800">
                    <a:solidFill>
                      <a:schemeClr val="bg1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自分の名前</a:t>
                </a:r>
              </a:p>
            </p:txBody>
          </p:sp>
        </p:grpSp>
      </p:grp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DD53F7B9-ECF0-4B4C-AA65-8EC7805EBD54}"/>
              </a:ext>
            </a:extLst>
          </p:cNvPr>
          <p:cNvGrpSpPr/>
          <p:nvPr/>
        </p:nvGrpSpPr>
        <p:grpSpPr>
          <a:xfrm>
            <a:off x="29129" y="3595084"/>
            <a:ext cx="9758756" cy="1391906"/>
            <a:chOff x="19354" y="147028"/>
            <a:chExt cx="9758756" cy="1391906"/>
          </a:xfrm>
        </p:grpSpPr>
        <p:grpSp>
          <p:nvGrpSpPr>
            <p:cNvPr id="80" name="グループ化 79">
              <a:extLst>
                <a:ext uri="{FF2B5EF4-FFF2-40B4-BE49-F238E27FC236}">
                  <a16:creationId xmlns:a16="http://schemas.microsoft.com/office/drawing/2014/main" id="{F401C2E5-8296-3E47-9599-147F0FA49813}"/>
                </a:ext>
              </a:extLst>
            </p:cNvPr>
            <p:cNvGrpSpPr/>
            <p:nvPr/>
          </p:nvGrpSpPr>
          <p:grpSpPr>
            <a:xfrm>
              <a:off x="19354" y="147028"/>
              <a:ext cx="4866411" cy="1391906"/>
              <a:chOff x="19354" y="147028"/>
              <a:chExt cx="4866411" cy="1391906"/>
            </a:xfrm>
          </p:grpSpPr>
          <p:sp>
            <p:nvSpPr>
              <p:cNvPr id="90" name="正方形/長方形 89">
                <a:extLst>
                  <a:ext uri="{FF2B5EF4-FFF2-40B4-BE49-F238E27FC236}">
                    <a16:creationId xmlns:a16="http://schemas.microsoft.com/office/drawing/2014/main" id="{289EDB0C-0B77-B249-A6CE-BCC347D138F8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正方形/長方形 90">
                <a:extLst>
                  <a:ext uri="{FF2B5EF4-FFF2-40B4-BE49-F238E27FC236}">
                    <a16:creationId xmlns:a16="http://schemas.microsoft.com/office/drawing/2014/main" id="{7391E670-3462-6E48-BD4E-E5BD7AB848B3}"/>
                  </a:ext>
                </a:extLst>
              </p:cNvPr>
              <p:cNvSpPr/>
              <p:nvPr/>
            </p:nvSpPr>
            <p:spPr>
              <a:xfrm>
                <a:off x="4109300" y="163068"/>
                <a:ext cx="765422" cy="134339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2" name="正方形/長方形 91">
                <a:extLst>
                  <a:ext uri="{FF2B5EF4-FFF2-40B4-BE49-F238E27FC236}">
                    <a16:creationId xmlns:a16="http://schemas.microsoft.com/office/drawing/2014/main" id="{E9BBE3E1-566D-8243-ABEE-A6791EE5C58B}"/>
                  </a:ext>
                </a:extLst>
              </p:cNvPr>
              <p:cNvSpPr/>
              <p:nvPr/>
            </p:nvSpPr>
            <p:spPr>
              <a:xfrm>
                <a:off x="213546" y="240585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3" name="テキスト ボックス 92">
                <a:extLst>
                  <a:ext uri="{FF2B5EF4-FFF2-40B4-BE49-F238E27FC236}">
                    <a16:creationId xmlns:a16="http://schemas.microsoft.com/office/drawing/2014/main" id="{AEC9666F-B647-BE47-ACEC-E818760566F6}"/>
                  </a:ext>
                </a:extLst>
              </p:cNvPr>
              <p:cNvSpPr txBox="1"/>
              <p:nvPr/>
            </p:nvSpPr>
            <p:spPr>
              <a:xfrm>
                <a:off x="146022" y="181343"/>
                <a:ext cx="34676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Special</a:t>
                </a:r>
                <a:r>
                  <a:rPr kumimoji="1" lang="ja-JP" altLang="en-US" b="1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sushiki" panose="02000609000000000000" pitchFamily="49" charset="-128"/>
                    <a:cs typeface="Phosphate Solid" panose="02000506050000020004" pitchFamily="2" charset="0"/>
                  </a:rPr>
                  <a:t> </a:t>
                </a:r>
                <a:r>
                  <a:rPr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T</a:t>
                </a:r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icket for 6-1 members</a:t>
                </a:r>
                <a:endParaRPr kumimoji="1" lang="ja-JP" altLang="en-US" b="1">
                  <a:pattFill prst="pct90">
                    <a:fgClr>
                      <a:srgbClr val="E3DBD5"/>
                    </a:fgClr>
                    <a:bgClr>
                      <a:schemeClr val="bg1"/>
                    </a:bgClr>
                  </a:patt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Phosphate Solid" panose="02000506050000020004" pitchFamily="2" charset="0"/>
                  <a:ea typeface="sushiki" panose="02000609000000000000" pitchFamily="49" charset="-128"/>
                  <a:cs typeface="Phosphate Solid" panose="02000506050000020004" pitchFamily="2" charset="0"/>
                </a:endParaRPr>
              </a:p>
            </p:txBody>
          </p:sp>
          <p:sp>
            <p:nvSpPr>
              <p:cNvPr id="94" name="テキスト ボックス 93">
                <a:extLst>
                  <a:ext uri="{FF2B5EF4-FFF2-40B4-BE49-F238E27FC236}">
                    <a16:creationId xmlns:a16="http://schemas.microsoft.com/office/drawing/2014/main" id="{22AE487D-C9FB-044A-8DA1-B643F7DEC7F4}"/>
                  </a:ext>
                </a:extLst>
              </p:cNvPr>
              <p:cNvSpPr txBox="1"/>
              <p:nvPr/>
            </p:nvSpPr>
            <p:spPr>
              <a:xfrm>
                <a:off x="19354" y="558751"/>
                <a:ext cx="416108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4000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黒板お絵かき券</a:t>
                </a:r>
              </a:p>
            </p:txBody>
          </p:sp>
          <p:pic>
            <p:nvPicPr>
              <p:cNvPr id="95" name="図 94">
                <a:extLst>
                  <a:ext uri="{FF2B5EF4-FFF2-40B4-BE49-F238E27FC236}">
                    <a16:creationId xmlns:a16="http://schemas.microsoft.com/office/drawing/2014/main" id="{C612ED77-8EF5-B845-A792-430D435617D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35958"/>
              <a:stretch/>
            </p:blipFill>
            <p:spPr>
              <a:xfrm rot="16200000">
                <a:off x="4011121" y="482622"/>
                <a:ext cx="1006413" cy="530449"/>
              </a:xfrm>
              <a:prstGeom prst="rect">
                <a:avLst/>
              </a:prstGeom>
            </p:spPr>
          </p:pic>
          <p:cxnSp>
            <p:nvCxnSpPr>
              <p:cNvPr id="96" name="直線コネクタ 95">
                <a:extLst>
                  <a:ext uri="{FF2B5EF4-FFF2-40B4-BE49-F238E27FC236}">
                    <a16:creationId xmlns:a16="http://schemas.microsoft.com/office/drawing/2014/main" id="{E153215B-8CE1-394B-A407-8576053AC9E3}"/>
                  </a:ext>
                </a:extLst>
              </p:cNvPr>
              <p:cNvCxnSpPr/>
              <p:nvPr/>
            </p:nvCxnSpPr>
            <p:spPr>
              <a:xfrm>
                <a:off x="4105836" y="147028"/>
                <a:ext cx="0" cy="1368007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テキスト ボックス 96">
                <a:extLst>
                  <a:ext uri="{FF2B5EF4-FFF2-40B4-BE49-F238E27FC236}">
                    <a16:creationId xmlns:a16="http://schemas.microsoft.com/office/drawing/2014/main" id="{FD2F2865-F15E-F24F-A64B-463BA5FAB806}"/>
                  </a:ext>
                </a:extLst>
              </p:cNvPr>
              <p:cNvSpPr txBox="1"/>
              <p:nvPr/>
            </p:nvSpPr>
            <p:spPr>
              <a:xfrm>
                <a:off x="121253" y="443208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  <p:sp>
            <p:nvSpPr>
              <p:cNvPr id="98" name="テキスト ボックス 97">
                <a:extLst>
                  <a:ext uri="{FF2B5EF4-FFF2-40B4-BE49-F238E27FC236}">
                    <a16:creationId xmlns:a16="http://schemas.microsoft.com/office/drawing/2014/main" id="{1B2419D8-C428-9347-BF34-CB7958B1898F}"/>
                  </a:ext>
                </a:extLst>
              </p:cNvPr>
              <p:cNvSpPr txBox="1"/>
              <p:nvPr/>
            </p:nvSpPr>
            <p:spPr>
              <a:xfrm>
                <a:off x="4142344" y="1231157"/>
                <a:ext cx="7232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期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限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れ</a:t>
                </a:r>
                <a:endParaRPr kumimoji="1" lang="en-US" altLang="ja-JP" sz="700" dirty="0">
                  <a:solidFill>
                    <a:schemeClr val="bg1"/>
                  </a:solidFill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切り取り無効</a:t>
                </a:r>
              </a:p>
            </p:txBody>
          </p:sp>
          <p:sp>
            <p:nvSpPr>
              <p:cNvPr id="99" name="テキスト ボックス 98">
                <a:extLst>
                  <a:ext uri="{FF2B5EF4-FFF2-40B4-BE49-F238E27FC236}">
                    <a16:creationId xmlns:a16="http://schemas.microsoft.com/office/drawing/2014/main" id="{6B772DF1-D19D-7C4F-911F-B1445E1F18AC}"/>
                  </a:ext>
                </a:extLst>
              </p:cNvPr>
              <p:cNvSpPr txBox="1"/>
              <p:nvPr/>
            </p:nvSpPr>
            <p:spPr>
              <a:xfrm>
                <a:off x="116540" y="1153940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</p:grpSp>
        <p:grpSp>
          <p:nvGrpSpPr>
            <p:cNvPr id="81" name="グループ化 80">
              <a:extLst>
                <a:ext uri="{FF2B5EF4-FFF2-40B4-BE49-F238E27FC236}">
                  <a16:creationId xmlns:a16="http://schemas.microsoft.com/office/drawing/2014/main" id="{CF066D87-CEF7-BF4A-9632-025E77275AA0}"/>
                </a:ext>
              </a:extLst>
            </p:cNvPr>
            <p:cNvGrpSpPr/>
            <p:nvPr/>
          </p:nvGrpSpPr>
          <p:grpSpPr>
            <a:xfrm>
              <a:off x="5008886" y="152401"/>
              <a:ext cx="4769224" cy="1362634"/>
              <a:chOff x="116541" y="152401"/>
              <a:chExt cx="4769224" cy="1362634"/>
            </a:xfrm>
          </p:grpSpPr>
          <p:sp>
            <p:nvSpPr>
              <p:cNvPr id="85" name="正方形/長方形 84">
                <a:extLst>
                  <a:ext uri="{FF2B5EF4-FFF2-40B4-BE49-F238E27FC236}">
                    <a16:creationId xmlns:a16="http://schemas.microsoft.com/office/drawing/2014/main" id="{B622764F-16F1-194A-8526-6488CB0D784E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6" name="正方形/長方形 85">
                <a:extLst>
                  <a:ext uri="{FF2B5EF4-FFF2-40B4-BE49-F238E27FC236}">
                    <a16:creationId xmlns:a16="http://schemas.microsoft.com/office/drawing/2014/main" id="{7B6737AF-062C-F540-A829-87F981014DFC}"/>
                  </a:ext>
                </a:extLst>
              </p:cNvPr>
              <p:cNvSpPr/>
              <p:nvPr/>
            </p:nvSpPr>
            <p:spPr>
              <a:xfrm>
                <a:off x="127417" y="166254"/>
                <a:ext cx="775564" cy="1336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7" name="正方形/長方形 86">
                <a:extLst>
                  <a:ext uri="{FF2B5EF4-FFF2-40B4-BE49-F238E27FC236}">
                    <a16:creationId xmlns:a16="http://schemas.microsoft.com/office/drawing/2014/main" id="{789C89B6-EE78-7140-B79B-C955027B8415}"/>
                  </a:ext>
                </a:extLst>
              </p:cNvPr>
              <p:cNvSpPr/>
              <p:nvPr/>
            </p:nvSpPr>
            <p:spPr>
              <a:xfrm>
                <a:off x="1004880" y="248797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" name="テキスト ボックス 87">
                <a:extLst>
                  <a:ext uri="{FF2B5EF4-FFF2-40B4-BE49-F238E27FC236}">
                    <a16:creationId xmlns:a16="http://schemas.microsoft.com/office/drawing/2014/main" id="{5ED7BC29-A807-1C45-9CA2-D3B44EC117D5}"/>
                  </a:ext>
                </a:extLst>
              </p:cNvPr>
              <p:cNvSpPr txBox="1"/>
              <p:nvPr/>
            </p:nvSpPr>
            <p:spPr>
              <a:xfrm>
                <a:off x="930920" y="229561"/>
                <a:ext cx="157956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05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このチケットについて</a:t>
                </a:r>
                <a:endParaRPr lang="en-US" altLang="ja-JP" sz="105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  <p:sp>
            <p:nvSpPr>
              <p:cNvPr id="89" name="テキスト ボックス 88">
                <a:extLst>
                  <a:ext uri="{FF2B5EF4-FFF2-40B4-BE49-F238E27FC236}">
                    <a16:creationId xmlns:a16="http://schemas.microsoft.com/office/drawing/2014/main" id="{B6C10AB4-17E8-594C-97C7-5C58B1AB08FD}"/>
                  </a:ext>
                </a:extLst>
              </p:cNvPr>
              <p:cNvSpPr txBox="1"/>
              <p:nvPr/>
            </p:nvSpPr>
            <p:spPr>
              <a:xfrm>
                <a:off x="1004880" y="512729"/>
                <a:ext cx="3651913" cy="83099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・このチケットを先生に見せると、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・担任の先生以外の時には使えません。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・このチケットを他の人にあげること、また売買はできません。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・表のバーコードに記された有効期限内に使いましょう。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・名前の無いもの、すでに切り取られたものは使用できません。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・カードの使用は一度きりです。常識の範囲内で楽しく使いましょう。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</p:grpSp>
        <p:grpSp>
          <p:nvGrpSpPr>
            <p:cNvPr id="82" name="グループ化 81">
              <a:extLst>
                <a:ext uri="{FF2B5EF4-FFF2-40B4-BE49-F238E27FC236}">
                  <a16:creationId xmlns:a16="http://schemas.microsoft.com/office/drawing/2014/main" id="{96096607-3362-B746-8C1B-59A56B51A69D}"/>
                </a:ext>
              </a:extLst>
            </p:cNvPr>
            <p:cNvGrpSpPr/>
            <p:nvPr/>
          </p:nvGrpSpPr>
          <p:grpSpPr>
            <a:xfrm>
              <a:off x="5053222" y="240585"/>
              <a:ext cx="697627" cy="1178053"/>
              <a:chOff x="4221164" y="1631445"/>
              <a:chExt cx="697627" cy="1178053"/>
            </a:xfrm>
          </p:grpSpPr>
          <p:sp>
            <p:nvSpPr>
              <p:cNvPr id="83" name="正方形/長方形 82">
                <a:extLst>
                  <a:ext uri="{FF2B5EF4-FFF2-40B4-BE49-F238E27FC236}">
                    <a16:creationId xmlns:a16="http://schemas.microsoft.com/office/drawing/2014/main" id="{E3D34B34-85A7-0B4E-8EDB-3C41176E900E}"/>
                  </a:ext>
                </a:extLst>
              </p:cNvPr>
              <p:cNvSpPr/>
              <p:nvPr/>
            </p:nvSpPr>
            <p:spPr>
              <a:xfrm>
                <a:off x="4249103" y="1631445"/>
                <a:ext cx="645504" cy="11780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" name="テキスト ボックス 83">
                <a:extLst>
                  <a:ext uri="{FF2B5EF4-FFF2-40B4-BE49-F238E27FC236}">
                    <a16:creationId xmlns:a16="http://schemas.microsoft.com/office/drawing/2014/main" id="{FC15D4E7-1E20-8140-A33F-6925B32B237C}"/>
                  </a:ext>
                </a:extLst>
              </p:cNvPr>
              <p:cNvSpPr txBox="1"/>
              <p:nvPr/>
            </p:nvSpPr>
            <p:spPr>
              <a:xfrm>
                <a:off x="4221164" y="1639657"/>
                <a:ext cx="69762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800">
                    <a:solidFill>
                      <a:schemeClr val="bg1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自分の名前</a:t>
                </a:r>
              </a:p>
            </p:txBody>
          </p:sp>
        </p:grpSp>
      </p:grp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3E93F031-A842-994E-BF9C-6F367C763FF2}"/>
              </a:ext>
            </a:extLst>
          </p:cNvPr>
          <p:cNvGrpSpPr/>
          <p:nvPr/>
        </p:nvGrpSpPr>
        <p:grpSpPr>
          <a:xfrm>
            <a:off x="57653" y="5319111"/>
            <a:ext cx="9730232" cy="1391906"/>
            <a:chOff x="47878" y="147028"/>
            <a:chExt cx="9730232" cy="1391906"/>
          </a:xfrm>
        </p:grpSpPr>
        <p:grpSp>
          <p:nvGrpSpPr>
            <p:cNvPr id="101" name="グループ化 100">
              <a:extLst>
                <a:ext uri="{FF2B5EF4-FFF2-40B4-BE49-F238E27FC236}">
                  <a16:creationId xmlns:a16="http://schemas.microsoft.com/office/drawing/2014/main" id="{ED3E098A-DC87-8447-B3C0-A6A673D54A9C}"/>
                </a:ext>
              </a:extLst>
            </p:cNvPr>
            <p:cNvGrpSpPr/>
            <p:nvPr/>
          </p:nvGrpSpPr>
          <p:grpSpPr>
            <a:xfrm>
              <a:off x="47878" y="147028"/>
              <a:ext cx="4837887" cy="1391906"/>
              <a:chOff x="47878" y="147028"/>
              <a:chExt cx="4837887" cy="1391906"/>
            </a:xfrm>
          </p:grpSpPr>
          <p:sp>
            <p:nvSpPr>
              <p:cNvPr id="111" name="正方形/長方形 110">
                <a:extLst>
                  <a:ext uri="{FF2B5EF4-FFF2-40B4-BE49-F238E27FC236}">
                    <a16:creationId xmlns:a16="http://schemas.microsoft.com/office/drawing/2014/main" id="{4BE243A9-62A7-5B46-B0AB-9C216C7B1D54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" name="正方形/長方形 111">
                <a:extLst>
                  <a:ext uri="{FF2B5EF4-FFF2-40B4-BE49-F238E27FC236}">
                    <a16:creationId xmlns:a16="http://schemas.microsoft.com/office/drawing/2014/main" id="{3F8AF22F-95F4-354B-98B9-5F24C1AD954C}"/>
                  </a:ext>
                </a:extLst>
              </p:cNvPr>
              <p:cNvSpPr/>
              <p:nvPr/>
            </p:nvSpPr>
            <p:spPr>
              <a:xfrm>
                <a:off x="4109300" y="163068"/>
                <a:ext cx="765422" cy="134339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" name="正方形/長方形 112">
                <a:extLst>
                  <a:ext uri="{FF2B5EF4-FFF2-40B4-BE49-F238E27FC236}">
                    <a16:creationId xmlns:a16="http://schemas.microsoft.com/office/drawing/2014/main" id="{93F19932-8BE0-574D-B8E0-056A79EA84F6}"/>
                  </a:ext>
                </a:extLst>
              </p:cNvPr>
              <p:cNvSpPr/>
              <p:nvPr/>
            </p:nvSpPr>
            <p:spPr>
              <a:xfrm>
                <a:off x="213546" y="240585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" name="テキスト ボックス 113">
                <a:extLst>
                  <a:ext uri="{FF2B5EF4-FFF2-40B4-BE49-F238E27FC236}">
                    <a16:creationId xmlns:a16="http://schemas.microsoft.com/office/drawing/2014/main" id="{FDDB6C28-E8BC-5046-BF61-9D5AD532F97D}"/>
                  </a:ext>
                </a:extLst>
              </p:cNvPr>
              <p:cNvSpPr txBox="1"/>
              <p:nvPr/>
            </p:nvSpPr>
            <p:spPr>
              <a:xfrm>
                <a:off x="146022" y="181343"/>
                <a:ext cx="34676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Special</a:t>
                </a:r>
                <a:r>
                  <a:rPr kumimoji="1" lang="ja-JP" altLang="en-US" b="1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sushiki" panose="02000609000000000000" pitchFamily="49" charset="-128"/>
                    <a:cs typeface="Phosphate Solid" panose="02000506050000020004" pitchFamily="2" charset="0"/>
                  </a:rPr>
                  <a:t> </a:t>
                </a:r>
                <a:r>
                  <a:rPr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T</a:t>
                </a:r>
                <a:r>
                  <a:rPr kumimoji="1" lang="en-US" altLang="ja-JP" b="1" dirty="0">
                    <a:pattFill prst="pct90">
                      <a:fgClr>
                        <a:srgbClr val="E3DBD5"/>
                      </a:fgClr>
                      <a:bgClr>
                        <a:schemeClr val="bg1"/>
                      </a:bgClr>
                    </a:patt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Phosphate Solid" panose="02000506050000020004" pitchFamily="2" charset="0"/>
                    <a:ea typeface="PilGi" pitchFamily="2" charset="-127"/>
                    <a:cs typeface="Phosphate Solid" panose="02000506050000020004" pitchFamily="2" charset="0"/>
                  </a:rPr>
                  <a:t>icket for 6-1 members</a:t>
                </a:r>
                <a:endParaRPr kumimoji="1" lang="ja-JP" altLang="en-US" b="1">
                  <a:pattFill prst="pct90">
                    <a:fgClr>
                      <a:srgbClr val="E3DBD5"/>
                    </a:fgClr>
                    <a:bgClr>
                      <a:schemeClr val="bg1"/>
                    </a:bgClr>
                  </a:patt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Phosphate Solid" panose="02000506050000020004" pitchFamily="2" charset="0"/>
                  <a:ea typeface="sushiki" panose="02000609000000000000" pitchFamily="49" charset="-128"/>
                  <a:cs typeface="Phosphate Solid" panose="02000506050000020004" pitchFamily="2" charset="0"/>
                </a:endParaRPr>
              </a:p>
            </p:txBody>
          </p:sp>
          <p:sp>
            <p:nvSpPr>
              <p:cNvPr id="115" name="テキスト ボックス 114">
                <a:extLst>
                  <a:ext uri="{FF2B5EF4-FFF2-40B4-BE49-F238E27FC236}">
                    <a16:creationId xmlns:a16="http://schemas.microsoft.com/office/drawing/2014/main" id="{DAC79074-CDBC-0446-B123-828EE13F6EF7}"/>
                  </a:ext>
                </a:extLst>
              </p:cNvPr>
              <p:cNvSpPr txBox="1"/>
              <p:nvPr/>
            </p:nvSpPr>
            <p:spPr>
              <a:xfrm>
                <a:off x="47878" y="558751"/>
                <a:ext cx="409446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4000">
                    <a:solidFill>
                      <a:srgbClr val="FF7E79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おかわり優先券</a:t>
                </a:r>
              </a:p>
            </p:txBody>
          </p:sp>
          <p:pic>
            <p:nvPicPr>
              <p:cNvPr id="116" name="図 115">
                <a:extLst>
                  <a:ext uri="{FF2B5EF4-FFF2-40B4-BE49-F238E27FC236}">
                    <a16:creationId xmlns:a16="http://schemas.microsoft.com/office/drawing/2014/main" id="{55952698-6266-C745-BFB9-E4760ED8BF4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35958"/>
              <a:stretch/>
            </p:blipFill>
            <p:spPr>
              <a:xfrm rot="16200000">
                <a:off x="4011121" y="482622"/>
                <a:ext cx="1006413" cy="530449"/>
              </a:xfrm>
              <a:prstGeom prst="rect">
                <a:avLst/>
              </a:prstGeom>
            </p:spPr>
          </p:pic>
          <p:cxnSp>
            <p:nvCxnSpPr>
              <p:cNvPr id="117" name="直線コネクタ 116">
                <a:extLst>
                  <a:ext uri="{FF2B5EF4-FFF2-40B4-BE49-F238E27FC236}">
                    <a16:creationId xmlns:a16="http://schemas.microsoft.com/office/drawing/2014/main" id="{4BCA9E4C-AB52-124D-90A8-C275FAF667B4}"/>
                  </a:ext>
                </a:extLst>
              </p:cNvPr>
              <p:cNvCxnSpPr/>
              <p:nvPr/>
            </p:nvCxnSpPr>
            <p:spPr>
              <a:xfrm>
                <a:off x="4105836" y="147028"/>
                <a:ext cx="0" cy="1368007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" name="テキスト ボックス 117">
                <a:extLst>
                  <a:ext uri="{FF2B5EF4-FFF2-40B4-BE49-F238E27FC236}">
                    <a16:creationId xmlns:a16="http://schemas.microsoft.com/office/drawing/2014/main" id="{0DCD8E2D-E4C0-BD41-B502-63315489163E}"/>
                  </a:ext>
                </a:extLst>
              </p:cNvPr>
              <p:cNvSpPr txBox="1"/>
              <p:nvPr/>
            </p:nvSpPr>
            <p:spPr>
              <a:xfrm>
                <a:off x="121253" y="443208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  <p:sp>
            <p:nvSpPr>
              <p:cNvPr id="119" name="テキスト ボックス 118">
                <a:extLst>
                  <a:ext uri="{FF2B5EF4-FFF2-40B4-BE49-F238E27FC236}">
                    <a16:creationId xmlns:a16="http://schemas.microsoft.com/office/drawing/2014/main" id="{EFDDCA1A-456B-1349-8BDD-21E4AF9478AD}"/>
                  </a:ext>
                </a:extLst>
              </p:cNvPr>
              <p:cNvSpPr txBox="1"/>
              <p:nvPr/>
            </p:nvSpPr>
            <p:spPr>
              <a:xfrm>
                <a:off x="4142344" y="1231157"/>
                <a:ext cx="7232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期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限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</a:t>
                </a:r>
                <a:r>
                  <a:rPr kumimoji="1" lang="en-US" altLang="ja-JP" sz="700" dirty="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 </a:t>
                </a:r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れ</a:t>
                </a:r>
                <a:endParaRPr kumimoji="1" lang="en-US" altLang="ja-JP" sz="700" dirty="0">
                  <a:solidFill>
                    <a:schemeClr val="bg1"/>
                  </a:solidFill>
                  <a:latin typeface="LightNovelPopV2" pitchFamily="2" charset="-128"/>
                  <a:ea typeface="LightNovelPopV2" pitchFamily="2" charset="-128"/>
                  <a:cs typeface="LightNovelPopV2" pitchFamily="2" charset="-128"/>
                </a:endParaRPr>
              </a:p>
              <a:p>
                <a:pPr algn="ctr"/>
                <a:r>
                  <a:rPr kumimoji="1" lang="ja-JP" altLang="en-US" sz="700">
                    <a:solidFill>
                      <a:schemeClr val="bg1"/>
                    </a:solidFill>
                    <a:latin typeface="LightNovelPopV2" pitchFamily="2" charset="-128"/>
                    <a:ea typeface="LightNovelPopV2" pitchFamily="2" charset="-128"/>
                    <a:cs typeface="LightNovelPopV2" pitchFamily="2" charset="-128"/>
                  </a:rPr>
                  <a:t>切り取り無効</a:t>
                </a:r>
              </a:p>
            </p:txBody>
          </p:sp>
          <p:sp>
            <p:nvSpPr>
              <p:cNvPr id="120" name="テキスト ボックス 119">
                <a:extLst>
                  <a:ext uri="{FF2B5EF4-FFF2-40B4-BE49-F238E27FC236}">
                    <a16:creationId xmlns:a16="http://schemas.microsoft.com/office/drawing/2014/main" id="{F69CE802-C36C-0347-BADA-1779E3F52AB5}"/>
                  </a:ext>
                </a:extLst>
              </p:cNvPr>
              <p:cNvSpPr txBox="1"/>
              <p:nvPr/>
            </p:nvSpPr>
            <p:spPr>
              <a:xfrm>
                <a:off x="116540" y="1153940"/>
                <a:ext cx="397225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bg2">
                        <a:lumMod val="75000"/>
                      </a:schemeClr>
                    </a:solidFill>
                  </a:rPr>
                  <a:t>♦♦♦♦♦♦♦♦♦♦♦♦♦♦♦♦♦♦♦♦♦♦♦♦♦♦♦♦♦♦♦♦♦♦♦♦♦</a:t>
                </a:r>
              </a:p>
            </p:txBody>
          </p:sp>
        </p:grpSp>
        <p:grpSp>
          <p:nvGrpSpPr>
            <p:cNvPr id="102" name="グループ化 101">
              <a:extLst>
                <a:ext uri="{FF2B5EF4-FFF2-40B4-BE49-F238E27FC236}">
                  <a16:creationId xmlns:a16="http://schemas.microsoft.com/office/drawing/2014/main" id="{EF9A116A-72BE-D345-AD39-69DA246F8C00}"/>
                </a:ext>
              </a:extLst>
            </p:cNvPr>
            <p:cNvGrpSpPr/>
            <p:nvPr/>
          </p:nvGrpSpPr>
          <p:grpSpPr>
            <a:xfrm>
              <a:off x="5008886" y="152401"/>
              <a:ext cx="4769224" cy="1362634"/>
              <a:chOff x="116541" y="152401"/>
              <a:chExt cx="4769224" cy="1362634"/>
            </a:xfrm>
          </p:grpSpPr>
          <p:sp>
            <p:nvSpPr>
              <p:cNvPr id="106" name="正方形/長方形 105">
                <a:extLst>
                  <a:ext uri="{FF2B5EF4-FFF2-40B4-BE49-F238E27FC236}">
                    <a16:creationId xmlns:a16="http://schemas.microsoft.com/office/drawing/2014/main" id="{49AC70DF-882E-FF44-B39C-6DEB71123454}"/>
                  </a:ext>
                </a:extLst>
              </p:cNvPr>
              <p:cNvSpPr/>
              <p:nvPr/>
            </p:nvSpPr>
            <p:spPr>
              <a:xfrm>
                <a:off x="116541" y="152401"/>
                <a:ext cx="4769224" cy="1362634"/>
              </a:xfrm>
              <a:prstGeom prst="rect">
                <a:avLst/>
              </a:prstGeom>
              <a:solidFill>
                <a:srgbClr val="E3DBD5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" name="正方形/長方形 106">
                <a:extLst>
                  <a:ext uri="{FF2B5EF4-FFF2-40B4-BE49-F238E27FC236}">
                    <a16:creationId xmlns:a16="http://schemas.microsoft.com/office/drawing/2014/main" id="{6D6966AB-D0F1-7C46-9EE6-F21AFD4AC20A}"/>
                  </a:ext>
                </a:extLst>
              </p:cNvPr>
              <p:cNvSpPr/>
              <p:nvPr/>
            </p:nvSpPr>
            <p:spPr>
              <a:xfrm>
                <a:off x="127417" y="166254"/>
                <a:ext cx="775564" cy="1336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" name="正方形/長方形 107">
                <a:extLst>
                  <a:ext uri="{FF2B5EF4-FFF2-40B4-BE49-F238E27FC236}">
                    <a16:creationId xmlns:a16="http://schemas.microsoft.com/office/drawing/2014/main" id="{5376C174-CF4B-6B4C-B818-1210342B8F39}"/>
                  </a:ext>
                </a:extLst>
              </p:cNvPr>
              <p:cNvSpPr/>
              <p:nvPr/>
            </p:nvSpPr>
            <p:spPr>
              <a:xfrm>
                <a:off x="1004880" y="248797"/>
                <a:ext cx="3775661" cy="11698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" name="テキスト ボックス 108">
                <a:extLst>
                  <a:ext uri="{FF2B5EF4-FFF2-40B4-BE49-F238E27FC236}">
                    <a16:creationId xmlns:a16="http://schemas.microsoft.com/office/drawing/2014/main" id="{8B54F95F-436D-6F48-AFD1-A20C6DF4E197}"/>
                  </a:ext>
                </a:extLst>
              </p:cNvPr>
              <p:cNvSpPr txBox="1"/>
              <p:nvPr/>
            </p:nvSpPr>
            <p:spPr>
              <a:xfrm>
                <a:off x="930920" y="229561"/>
                <a:ext cx="157956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05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このチケットについて</a:t>
                </a:r>
                <a:endParaRPr lang="en-US" altLang="ja-JP" sz="105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  <p:sp>
            <p:nvSpPr>
              <p:cNvPr id="110" name="テキスト ボックス 109">
                <a:extLst>
                  <a:ext uri="{FF2B5EF4-FFF2-40B4-BE49-F238E27FC236}">
                    <a16:creationId xmlns:a16="http://schemas.microsoft.com/office/drawing/2014/main" id="{CA65BDC8-2CAC-584E-BD6D-7ACD2695F2FB}"/>
                  </a:ext>
                </a:extLst>
              </p:cNvPr>
              <p:cNvSpPr txBox="1"/>
              <p:nvPr/>
            </p:nvSpPr>
            <p:spPr>
              <a:xfrm>
                <a:off x="1004880" y="512729"/>
                <a:ext cx="3651913" cy="83099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・このチケットを先生に見せると、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・担任の先生以外の時には使えません。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・このチケットを他の人にあげること、また売買はできません。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・表のバーコードに記された有効期限内に使いましょう。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・名前の無いもの、すでに切り取られたものは使用できません。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  <a:p>
                <a:r>
                  <a:rPr lang="ja-JP" altLang="en-US" sz="800">
                    <a:solidFill>
                      <a:schemeClr val="bg2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・カードの使用は一度きりです。常識の範囲内で楽しく使いましょう。</a:t>
                </a:r>
                <a:endParaRPr lang="en-US" altLang="ja-JP" sz="800" dirty="0">
                  <a:solidFill>
                    <a:schemeClr val="bg2">
                      <a:lumMod val="50000"/>
                    </a:schemeClr>
                  </a:solidFill>
                  <a:latin typeface="Hiragino Kaku Gothic StdN W8" panose="020B0800000000000000" pitchFamily="34" charset="-128"/>
                  <a:ea typeface="Hiragino Kaku Gothic StdN W8" panose="020B0800000000000000" pitchFamily="34" charset="-128"/>
                </a:endParaRPr>
              </a:p>
            </p:txBody>
          </p:sp>
        </p:grpSp>
        <p:grpSp>
          <p:nvGrpSpPr>
            <p:cNvPr id="103" name="グループ化 102">
              <a:extLst>
                <a:ext uri="{FF2B5EF4-FFF2-40B4-BE49-F238E27FC236}">
                  <a16:creationId xmlns:a16="http://schemas.microsoft.com/office/drawing/2014/main" id="{5E1AAE70-19DE-634A-8509-CB6C96A21485}"/>
                </a:ext>
              </a:extLst>
            </p:cNvPr>
            <p:cNvGrpSpPr/>
            <p:nvPr/>
          </p:nvGrpSpPr>
          <p:grpSpPr>
            <a:xfrm>
              <a:off x="5053222" y="240585"/>
              <a:ext cx="697627" cy="1178053"/>
              <a:chOff x="4221164" y="1631445"/>
              <a:chExt cx="697627" cy="1178053"/>
            </a:xfrm>
          </p:grpSpPr>
          <p:sp>
            <p:nvSpPr>
              <p:cNvPr id="104" name="正方形/長方形 103">
                <a:extLst>
                  <a:ext uri="{FF2B5EF4-FFF2-40B4-BE49-F238E27FC236}">
                    <a16:creationId xmlns:a16="http://schemas.microsoft.com/office/drawing/2014/main" id="{DBA5C71B-AEF8-9841-9A5B-A8739E9FA910}"/>
                  </a:ext>
                </a:extLst>
              </p:cNvPr>
              <p:cNvSpPr/>
              <p:nvPr/>
            </p:nvSpPr>
            <p:spPr>
              <a:xfrm>
                <a:off x="4249103" y="1631445"/>
                <a:ext cx="645504" cy="11780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" name="テキスト ボックス 104">
                <a:extLst>
                  <a:ext uri="{FF2B5EF4-FFF2-40B4-BE49-F238E27FC236}">
                    <a16:creationId xmlns:a16="http://schemas.microsoft.com/office/drawing/2014/main" id="{892A7972-D6C4-7E4A-8040-224F5A31E19E}"/>
                  </a:ext>
                </a:extLst>
              </p:cNvPr>
              <p:cNvSpPr txBox="1"/>
              <p:nvPr/>
            </p:nvSpPr>
            <p:spPr>
              <a:xfrm>
                <a:off x="4221164" y="1639657"/>
                <a:ext cx="69762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800">
                    <a:solidFill>
                      <a:schemeClr val="bg1">
                        <a:lumMod val="50000"/>
                      </a:schemeClr>
                    </a:solidFill>
                    <a:latin typeface="Hiragino Kaku Gothic StdN W8" panose="020B0800000000000000" pitchFamily="34" charset="-128"/>
                    <a:ea typeface="Hiragino Kaku Gothic StdN W8" panose="020B0800000000000000" pitchFamily="34" charset="-128"/>
                  </a:rPr>
                  <a:t>自分の名前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74895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</TotalTime>
  <Words>6941</Words>
  <Application>Microsoft Macintosh PowerPoint</Application>
  <PresentationFormat>A4 210 x 297 mm</PresentationFormat>
  <Paragraphs>538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20" baseType="lpstr">
      <vt:lpstr>Hiragino Kaku Gothic StdN W8</vt:lpstr>
      <vt:lpstr>LightNovelPopV2</vt:lpstr>
      <vt:lpstr>PilGi</vt:lpstr>
      <vt:lpstr>sushiki</vt:lpstr>
      <vt:lpstr>游ゴシック</vt:lpstr>
      <vt:lpstr>游ゴシック Light</vt:lpstr>
      <vt:lpstr>Arial</vt:lpstr>
      <vt:lpstr>Calibri</vt:lpstr>
      <vt:lpstr>Calibri Light</vt:lpstr>
      <vt:lpstr>Phosphate Solid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M</dc:creator>
  <cp:keywords/>
  <dc:description/>
  <cp:lastModifiedBy>日野 勝</cp:lastModifiedBy>
  <cp:revision>16</cp:revision>
  <cp:lastPrinted>2023-07-22T15:55:27Z</cp:lastPrinted>
  <dcterms:created xsi:type="dcterms:W3CDTF">2023-07-20T12:28:57Z</dcterms:created>
  <dcterms:modified xsi:type="dcterms:W3CDTF">2023-07-22T15:55:44Z</dcterms:modified>
  <cp:category/>
</cp:coreProperties>
</file>